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62" r:id="rId4"/>
  </p:sldMasterIdLst>
  <p:notesMasterIdLst>
    <p:notesMasterId r:id="rId45"/>
  </p:notesMasterIdLst>
  <p:handoutMasterIdLst>
    <p:handoutMasterId r:id="rId46"/>
  </p:handoutMasterIdLst>
  <p:sldIdLst>
    <p:sldId id="257" r:id="rId5"/>
    <p:sldId id="306" r:id="rId6"/>
    <p:sldId id="268" r:id="rId7"/>
    <p:sldId id="305" r:id="rId8"/>
    <p:sldId id="334" r:id="rId9"/>
    <p:sldId id="267" r:id="rId10"/>
    <p:sldId id="312" r:id="rId11"/>
    <p:sldId id="307" r:id="rId12"/>
    <p:sldId id="309" r:id="rId13"/>
    <p:sldId id="308" r:id="rId14"/>
    <p:sldId id="310" r:id="rId15"/>
    <p:sldId id="318" r:id="rId16"/>
    <p:sldId id="311" r:id="rId17"/>
    <p:sldId id="333" r:id="rId18"/>
    <p:sldId id="316" r:id="rId19"/>
    <p:sldId id="319" r:id="rId20"/>
    <p:sldId id="315" r:id="rId21"/>
    <p:sldId id="335" r:id="rId22"/>
    <p:sldId id="336" r:id="rId23"/>
    <p:sldId id="269" r:id="rId24"/>
    <p:sldId id="270" r:id="rId25"/>
    <p:sldId id="259" r:id="rId26"/>
    <p:sldId id="261" r:id="rId27"/>
    <p:sldId id="262" r:id="rId28"/>
    <p:sldId id="263" r:id="rId29"/>
    <p:sldId id="337" r:id="rId30"/>
    <p:sldId id="271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7AB78-71CB-4322-B8B4-44A30E7B283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71239B4A-E68E-4476-9D5C-71E697D7DE40}">
      <dgm:prSet phldrT="[Metin]"/>
      <dgm:spPr/>
      <dgm:t>
        <a:bodyPr/>
        <a:lstStyle/>
        <a:p>
          <a:r>
            <a:rPr lang="tr-TR" dirty="0"/>
            <a:t>Machine Learning</a:t>
          </a:r>
        </a:p>
      </dgm:t>
    </dgm:pt>
    <dgm:pt modelId="{AB1856B7-9955-4D07-BA0E-2047AC56BE02}" type="parTrans" cxnId="{0384A3D9-A4F5-4465-AA4E-01F956BB99D5}">
      <dgm:prSet/>
      <dgm:spPr/>
      <dgm:t>
        <a:bodyPr/>
        <a:lstStyle/>
        <a:p>
          <a:endParaRPr lang="tr-TR"/>
        </a:p>
      </dgm:t>
    </dgm:pt>
    <dgm:pt modelId="{C61073F2-F7F8-438B-B4D8-C974C079FD81}" type="sibTrans" cxnId="{0384A3D9-A4F5-4465-AA4E-01F956BB99D5}">
      <dgm:prSet/>
      <dgm:spPr/>
      <dgm:t>
        <a:bodyPr/>
        <a:lstStyle/>
        <a:p>
          <a:endParaRPr lang="tr-TR"/>
        </a:p>
      </dgm:t>
    </dgm:pt>
    <dgm:pt modelId="{EE34F7B8-6DE3-4C90-8692-FFE14340B398}">
      <dgm:prSet phldrT="[Metin]"/>
      <dgm:spPr/>
      <dgm:t>
        <a:bodyPr/>
        <a:lstStyle/>
        <a:p>
          <a:r>
            <a:rPr lang="tr-TR"/>
            <a:t>Supervised Learning</a:t>
          </a:r>
        </a:p>
      </dgm:t>
    </dgm:pt>
    <dgm:pt modelId="{72654F48-69B3-44CC-9AAA-D11CB1FC16F4}" type="parTrans" cxnId="{5F9F1BE0-7F23-4C23-9F6F-2716732EBFD9}">
      <dgm:prSet/>
      <dgm:spPr/>
      <dgm:t>
        <a:bodyPr/>
        <a:lstStyle/>
        <a:p>
          <a:endParaRPr lang="tr-TR"/>
        </a:p>
      </dgm:t>
    </dgm:pt>
    <dgm:pt modelId="{292D49F3-AAC7-4A52-BB62-E27E6589DADD}" type="sibTrans" cxnId="{5F9F1BE0-7F23-4C23-9F6F-2716732EBFD9}">
      <dgm:prSet/>
      <dgm:spPr/>
      <dgm:t>
        <a:bodyPr/>
        <a:lstStyle/>
        <a:p>
          <a:endParaRPr lang="tr-TR"/>
        </a:p>
      </dgm:t>
    </dgm:pt>
    <dgm:pt modelId="{40E90F0F-A1B6-4E01-AE2F-B160B5B8EE22}">
      <dgm:prSet phldrT="[Metin]"/>
      <dgm:spPr/>
      <dgm:t>
        <a:bodyPr/>
        <a:lstStyle/>
        <a:p>
          <a:r>
            <a:rPr lang="tr-TR"/>
            <a:t>Classification</a:t>
          </a:r>
        </a:p>
      </dgm:t>
    </dgm:pt>
    <dgm:pt modelId="{06199B77-0BED-436C-98B7-A4B7DE7237C6}" type="parTrans" cxnId="{DAC94E29-AAA6-4573-AA26-829E866EE711}">
      <dgm:prSet/>
      <dgm:spPr/>
      <dgm:t>
        <a:bodyPr/>
        <a:lstStyle/>
        <a:p>
          <a:endParaRPr lang="tr-TR"/>
        </a:p>
      </dgm:t>
    </dgm:pt>
    <dgm:pt modelId="{734739F1-E389-4F41-BE1E-F04991037A30}" type="sibTrans" cxnId="{DAC94E29-AAA6-4573-AA26-829E866EE711}">
      <dgm:prSet/>
      <dgm:spPr/>
      <dgm:t>
        <a:bodyPr/>
        <a:lstStyle/>
        <a:p>
          <a:endParaRPr lang="tr-TR"/>
        </a:p>
      </dgm:t>
    </dgm:pt>
    <dgm:pt modelId="{A0798831-1018-41D0-9535-59637519903A}">
      <dgm:prSet phldrT="[Metin]"/>
      <dgm:spPr/>
      <dgm:t>
        <a:bodyPr/>
        <a:lstStyle/>
        <a:p>
          <a:r>
            <a:rPr lang="tr-TR" dirty="0" err="1"/>
            <a:t>Regression</a:t>
          </a:r>
          <a:br>
            <a:rPr lang="tr-TR" dirty="0"/>
          </a:br>
          <a:endParaRPr lang="tr-TR" dirty="0"/>
        </a:p>
      </dgm:t>
    </dgm:pt>
    <dgm:pt modelId="{DA59C1C5-30D1-4C67-A870-75B038730749}" type="parTrans" cxnId="{97A34223-4B93-4461-B548-A5CEC6285F2D}">
      <dgm:prSet/>
      <dgm:spPr/>
      <dgm:t>
        <a:bodyPr/>
        <a:lstStyle/>
        <a:p>
          <a:endParaRPr lang="tr-TR"/>
        </a:p>
      </dgm:t>
    </dgm:pt>
    <dgm:pt modelId="{3D58F009-8D4C-4357-9B3C-D3FD05D35D8E}" type="sibTrans" cxnId="{97A34223-4B93-4461-B548-A5CEC6285F2D}">
      <dgm:prSet/>
      <dgm:spPr/>
      <dgm:t>
        <a:bodyPr/>
        <a:lstStyle/>
        <a:p>
          <a:endParaRPr lang="tr-TR"/>
        </a:p>
      </dgm:t>
    </dgm:pt>
    <dgm:pt modelId="{9A2A6EFD-0F85-40EB-B8A7-242E0F824067}">
      <dgm:prSet phldrT="[Metin]"/>
      <dgm:spPr/>
      <dgm:t>
        <a:bodyPr/>
        <a:lstStyle/>
        <a:p>
          <a:r>
            <a:rPr lang="tr-TR"/>
            <a:t>Unsupervised Learning</a:t>
          </a:r>
        </a:p>
      </dgm:t>
    </dgm:pt>
    <dgm:pt modelId="{56E6B56B-A860-45F2-9B9D-191019C30828}" type="parTrans" cxnId="{1BC302D0-983D-4042-A98B-5E6D3762E0F0}">
      <dgm:prSet/>
      <dgm:spPr/>
      <dgm:t>
        <a:bodyPr/>
        <a:lstStyle/>
        <a:p>
          <a:endParaRPr lang="tr-TR"/>
        </a:p>
      </dgm:t>
    </dgm:pt>
    <dgm:pt modelId="{E32B0123-ACE9-473A-B80F-17D916026224}" type="sibTrans" cxnId="{1BC302D0-983D-4042-A98B-5E6D3762E0F0}">
      <dgm:prSet/>
      <dgm:spPr/>
      <dgm:t>
        <a:bodyPr/>
        <a:lstStyle/>
        <a:p>
          <a:endParaRPr lang="tr-TR"/>
        </a:p>
      </dgm:t>
    </dgm:pt>
    <dgm:pt modelId="{D632E334-C3D4-4625-B7A2-D1B2A0695326}">
      <dgm:prSet phldrT="[Metin]"/>
      <dgm:spPr/>
      <dgm:t>
        <a:bodyPr/>
        <a:lstStyle/>
        <a:p>
          <a:r>
            <a:rPr lang="tr-TR" dirty="0"/>
            <a:t>Clustering</a:t>
          </a:r>
        </a:p>
      </dgm:t>
    </dgm:pt>
    <dgm:pt modelId="{3ED1A310-8257-4EA3-8C20-A8AF4BD7F25B}" type="parTrans" cxnId="{587CF446-FD68-4077-B4F5-8E7E91D456E9}">
      <dgm:prSet/>
      <dgm:spPr/>
      <dgm:t>
        <a:bodyPr/>
        <a:lstStyle/>
        <a:p>
          <a:endParaRPr lang="tr-TR"/>
        </a:p>
      </dgm:t>
    </dgm:pt>
    <dgm:pt modelId="{E899FD9E-857E-4743-AC87-F1BFEAD35A6C}" type="sibTrans" cxnId="{587CF446-FD68-4077-B4F5-8E7E91D456E9}">
      <dgm:prSet/>
      <dgm:spPr/>
      <dgm:t>
        <a:bodyPr/>
        <a:lstStyle/>
        <a:p>
          <a:endParaRPr lang="tr-TR"/>
        </a:p>
      </dgm:t>
    </dgm:pt>
    <dgm:pt modelId="{13F75D02-CCCE-43BC-9F3B-83E17534A679}">
      <dgm:prSet/>
      <dgm:spPr/>
      <dgm:t>
        <a:bodyPr/>
        <a:lstStyle/>
        <a:p>
          <a:r>
            <a:rPr lang="tr-TR"/>
            <a:t>Naive Bayes</a:t>
          </a:r>
        </a:p>
      </dgm:t>
    </dgm:pt>
    <dgm:pt modelId="{D100A076-6A4B-4F7B-8880-57592A759F70}" type="parTrans" cxnId="{2B774A33-4CBD-4165-9788-27FF645F9C7B}">
      <dgm:prSet/>
      <dgm:spPr/>
      <dgm:t>
        <a:bodyPr/>
        <a:lstStyle/>
        <a:p>
          <a:endParaRPr lang="tr-TR"/>
        </a:p>
      </dgm:t>
    </dgm:pt>
    <dgm:pt modelId="{87C7837A-CCC0-4363-82E1-40E5BA8F67C9}" type="sibTrans" cxnId="{2B774A33-4CBD-4165-9788-27FF645F9C7B}">
      <dgm:prSet/>
      <dgm:spPr/>
      <dgm:t>
        <a:bodyPr/>
        <a:lstStyle/>
        <a:p>
          <a:endParaRPr lang="tr-TR"/>
        </a:p>
      </dgm:t>
    </dgm:pt>
    <dgm:pt modelId="{BE82577E-7FC6-4342-9775-563019FFD8CC}">
      <dgm:prSet/>
      <dgm:spPr/>
      <dgm:t>
        <a:bodyPr/>
        <a:lstStyle/>
        <a:p>
          <a:r>
            <a:rPr lang="tr-TR" dirty="0" err="1"/>
            <a:t>Nearest</a:t>
          </a:r>
          <a:r>
            <a:rPr lang="tr-TR" dirty="0"/>
            <a:t> </a:t>
          </a:r>
          <a:r>
            <a:rPr lang="tr-TR" dirty="0" err="1"/>
            <a:t>Neighbor</a:t>
          </a:r>
          <a:endParaRPr lang="tr-TR" dirty="0"/>
        </a:p>
      </dgm:t>
    </dgm:pt>
    <dgm:pt modelId="{F3B5523B-2CCE-4E51-A56C-CF73871B9184}" type="parTrans" cxnId="{3156E15E-544F-48EA-B447-A325B020A788}">
      <dgm:prSet/>
      <dgm:spPr/>
      <dgm:t>
        <a:bodyPr/>
        <a:lstStyle/>
        <a:p>
          <a:endParaRPr lang="tr-TR"/>
        </a:p>
      </dgm:t>
    </dgm:pt>
    <dgm:pt modelId="{FD8B5EF2-85C1-4953-B42B-D3A8A77BCD5B}" type="sibTrans" cxnId="{3156E15E-544F-48EA-B447-A325B020A788}">
      <dgm:prSet/>
      <dgm:spPr/>
      <dgm:t>
        <a:bodyPr/>
        <a:lstStyle/>
        <a:p>
          <a:endParaRPr lang="tr-TR"/>
        </a:p>
      </dgm:t>
    </dgm:pt>
    <dgm:pt modelId="{25A74F0E-B438-488C-971D-CB6DD9BD50E3}">
      <dgm:prSet/>
      <dgm:spPr/>
      <dgm:t>
        <a:bodyPr/>
        <a:lstStyle/>
        <a:p>
          <a:r>
            <a:rPr lang="tr-TR" dirty="0" err="1"/>
            <a:t>Linear</a:t>
          </a:r>
          <a:r>
            <a:rPr lang="tr-TR" dirty="0"/>
            <a:t> </a:t>
          </a:r>
          <a:r>
            <a:rPr lang="tr-TR" dirty="0" err="1"/>
            <a:t>Regression</a:t>
          </a:r>
          <a:endParaRPr lang="tr-TR" dirty="0"/>
        </a:p>
      </dgm:t>
    </dgm:pt>
    <dgm:pt modelId="{346CB875-5A58-4F61-9F46-EB3BA181B70C}" type="parTrans" cxnId="{A4B2A550-5297-422F-B0C1-9D1966B43A77}">
      <dgm:prSet/>
      <dgm:spPr/>
      <dgm:t>
        <a:bodyPr/>
        <a:lstStyle/>
        <a:p>
          <a:endParaRPr lang="tr-TR"/>
        </a:p>
      </dgm:t>
    </dgm:pt>
    <dgm:pt modelId="{3E47178F-F689-44AB-A349-1AC3A23B95AA}" type="sibTrans" cxnId="{A4B2A550-5297-422F-B0C1-9D1966B43A77}">
      <dgm:prSet/>
      <dgm:spPr/>
      <dgm:t>
        <a:bodyPr/>
        <a:lstStyle/>
        <a:p>
          <a:endParaRPr lang="tr-TR"/>
        </a:p>
      </dgm:t>
    </dgm:pt>
    <dgm:pt modelId="{C7CCBE23-019B-45F4-B789-E4F8BDD85430}">
      <dgm:prSet/>
      <dgm:spPr/>
      <dgm:t>
        <a:bodyPr/>
        <a:lstStyle/>
        <a:p>
          <a:r>
            <a:rPr lang="tr-TR" dirty="0" err="1"/>
            <a:t>Decision</a:t>
          </a:r>
          <a:r>
            <a:rPr lang="tr-TR" dirty="0"/>
            <a:t> </a:t>
          </a:r>
          <a:r>
            <a:rPr lang="tr-TR" dirty="0" err="1"/>
            <a:t>Trees</a:t>
          </a:r>
          <a:endParaRPr lang="tr-TR" dirty="0"/>
        </a:p>
      </dgm:t>
    </dgm:pt>
    <dgm:pt modelId="{2883708B-0535-47D6-91F1-F842E4814078}" type="parTrans" cxnId="{33387944-6035-4E4B-8BFB-34FE8E367775}">
      <dgm:prSet/>
      <dgm:spPr/>
      <dgm:t>
        <a:bodyPr/>
        <a:lstStyle/>
        <a:p>
          <a:endParaRPr lang="tr-TR"/>
        </a:p>
      </dgm:t>
    </dgm:pt>
    <dgm:pt modelId="{DE0DD27D-322C-469F-AF79-3ED254FC6182}" type="sibTrans" cxnId="{33387944-6035-4E4B-8BFB-34FE8E367775}">
      <dgm:prSet/>
      <dgm:spPr/>
      <dgm:t>
        <a:bodyPr/>
        <a:lstStyle/>
        <a:p>
          <a:endParaRPr lang="tr-TR"/>
        </a:p>
      </dgm:t>
    </dgm:pt>
    <dgm:pt modelId="{ED204637-DA08-4450-BE29-7663294C63F1}">
      <dgm:prSet/>
      <dgm:spPr/>
      <dgm:t>
        <a:bodyPr/>
        <a:lstStyle/>
        <a:p>
          <a:r>
            <a:rPr lang="tr-TR" dirty="0" err="1"/>
            <a:t>Neural</a:t>
          </a:r>
          <a:r>
            <a:rPr lang="tr-TR" dirty="0"/>
            <a:t> Networks</a:t>
          </a:r>
        </a:p>
      </dgm:t>
    </dgm:pt>
    <dgm:pt modelId="{A3D0EAD7-5D62-45FD-B0DB-115244258435}" type="parTrans" cxnId="{DD39AE52-A6BF-4097-B45F-27683B9AD159}">
      <dgm:prSet/>
      <dgm:spPr/>
      <dgm:t>
        <a:bodyPr/>
        <a:lstStyle/>
        <a:p>
          <a:endParaRPr lang="tr-TR"/>
        </a:p>
      </dgm:t>
    </dgm:pt>
    <dgm:pt modelId="{313D4673-8BD2-48E9-BDDB-1DCD332F90D7}" type="sibTrans" cxnId="{DD39AE52-A6BF-4097-B45F-27683B9AD159}">
      <dgm:prSet/>
      <dgm:spPr/>
      <dgm:t>
        <a:bodyPr/>
        <a:lstStyle/>
        <a:p>
          <a:endParaRPr lang="tr-TR"/>
        </a:p>
      </dgm:t>
    </dgm:pt>
    <dgm:pt modelId="{293991F7-A8ED-450D-8958-900A914BEDFF}">
      <dgm:prSet/>
      <dgm:spPr/>
      <dgm:t>
        <a:bodyPr/>
        <a:lstStyle/>
        <a:p>
          <a:r>
            <a:rPr lang="tr-TR"/>
            <a:t>K-means</a:t>
          </a:r>
        </a:p>
      </dgm:t>
    </dgm:pt>
    <dgm:pt modelId="{AB189FE9-FDA1-4F8D-9AB8-22E17DD3E960}" type="parTrans" cxnId="{31987785-1A89-4AEE-AF74-9765CE4C6DD9}">
      <dgm:prSet/>
      <dgm:spPr/>
      <dgm:t>
        <a:bodyPr/>
        <a:lstStyle/>
        <a:p>
          <a:endParaRPr lang="tr-TR"/>
        </a:p>
      </dgm:t>
    </dgm:pt>
    <dgm:pt modelId="{3719EF02-B2F3-4624-B4E5-3C8E4BDAD6B8}" type="sibTrans" cxnId="{31987785-1A89-4AEE-AF74-9765CE4C6DD9}">
      <dgm:prSet/>
      <dgm:spPr/>
      <dgm:t>
        <a:bodyPr/>
        <a:lstStyle/>
        <a:p>
          <a:endParaRPr lang="tr-TR"/>
        </a:p>
      </dgm:t>
    </dgm:pt>
    <dgm:pt modelId="{BD9ED9CF-CB87-46AC-938C-B82C6E3C146E}">
      <dgm:prSet/>
      <dgm:spPr/>
      <dgm:t>
        <a:bodyPr/>
        <a:lstStyle/>
        <a:p>
          <a:r>
            <a:rPr lang="tr-TR"/>
            <a:t>Neural Networks</a:t>
          </a:r>
        </a:p>
      </dgm:t>
    </dgm:pt>
    <dgm:pt modelId="{BDDEE145-CC00-49B8-8FEF-671054ADEBC8}" type="parTrans" cxnId="{9261C8D2-7A96-4414-8A03-F8A2A5E93BE8}">
      <dgm:prSet/>
      <dgm:spPr/>
      <dgm:t>
        <a:bodyPr/>
        <a:lstStyle/>
        <a:p>
          <a:endParaRPr lang="tr-TR"/>
        </a:p>
      </dgm:t>
    </dgm:pt>
    <dgm:pt modelId="{CCBC78DE-9DC9-4B2A-998D-60C37586668F}" type="sibTrans" cxnId="{9261C8D2-7A96-4414-8A03-F8A2A5E93BE8}">
      <dgm:prSet/>
      <dgm:spPr/>
      <dgm:t>
        <a:bodyPr/>
        <a:lstStyle/>
        <a:p>
          <a:endParaRPr lang="tr-TR"/>
        </a:p>
      </dgm:t>
    </dgm:pt>
    <dgm:pt modelId="{BCA30649-5B21-4264-B617-2FCB8DE9CFAB}" type="pres">
      <dgm:prSet presAssocID="{3987AB78-71CB-4322-B8B4-44A30E7B283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CF9F5FA-C064-4F48-89CD-A02A224D1EF9}" type="pres">
      <dgm:prSet presAssocID="{71239B4A-E68E-4476-9D5C-71E697D7DE40}" presName="root1" presStyleCnt="0"/>
      <dgm:spPr/>
    </dgm:pt>
    <dgm:pt modelId="{03E21964-5F21-478D-ADD1-C922448A57F8}" type="pres">
      <dgm:prSet presAssocID="{71239B4A-E68E-4476-9D5C-71E697D7DE40}" presName="LevelOneTextNode" presStyleLbl="node0" presStyleIdx="0" presStyleCnt="1">
        <dgm:presLayoutVars>
          <dgm:chPref val="3"/>
        </dgm:presLayoutVars>
      </dgm:prSet>
      <dgm:spPr/>
    </dgm:pt>
    <dgm:pt modelId="{C4EFF038-3B0C-4AB4-BF89-C43A71673799}" type="pres">
      <dgm:prSet presAssocID="{71239B4A-E68E-4476-9D5C-71E697D7DE40}" presName="level2hierChild" presStyleCnt="0"/>
      <dgm:spPr/>
    </dgm:pt>
    <dgm:pt modelId="{BA843785-C05A-4041-97B3-7D32AFA0B3E7}" type="pres">
      <dgm:prSet presAssocID="{72654F48-69B3-44CC-9AAA-D11CB1FC16F4}" presName="conn2-1" presStyleLbl="parChTrans1D2" presStyleIdx="0" presStyleCnt="2"/>
      <dgm:spPr/>
    </dgm:pt>
    <dgm:pt modelId="{425B8ABB-C287-4764-8235-F6DF3DFD6677}" type="pres">
      <dgm:prSet presAssocID="{72654F48-69B3-44CC-9AAA-D11CB1FC16F4}" presName="connTx" presStyleLbl="parChTrans1D2" presStyleIdx="0" presStyleCnt="2"/>
      <dgm:spPr/>
    </dgm:pt>
    <dgm:pt modelId="{2584C2CE-828F-4668-B6D8-97C2DB683FB7}" type="pres">
      <dgm:prSet presAssocID="{EE34F7B8-6DE3-4C90-8692-FFE14340B398}" presName="root2" presStyleCnt="0"/>
      <dgm:spPr/>
    </dgm:pt>
    <dgm:pt modelId="{C2D8D00A-6FA6-4F80-9592-60DCE0F614FD}" type="pres">
      <dgm:prSet presAssocID="{EE34F7B8-6DE3-4C90-8692-FFE14340B398}" presName="LevelTwoTextNode" presStyleLbl="node2" presStyleIdx="0" presStyleCnt="2">
        <dgm:presLayoutVars>
          <dgm:chPref val="3"/>
        </dgm:presLayoutVars>
      </dgm:prSet>
      <dgm:spPr/>
    </dgm:pt>
    <dgm:pt modelId="{ED67D83A-4E5A-4B9A-9342-8E33BD95882A}" type="pres">
      <dgm:prSet presAssocID="{EE34F7B8-6DE3-4C90-8692-FFE14340B398}" presName="level3hierChild" presStyleCnt="0"/>
      <dgm:spPr/>
    </dgm:pt>
    <dgm:pt modelId="{DCD43D55-B20D-4C18-942E-8B1AC1556E51}" type="pres">
      <dgm:prSet presAssocID="{06199B77-0BED-436C-98B7-A4B7DE7237C6}" presName="conn2-1" presStyleLbl="parChTrans1D3" presStyleIdx="0" presStyleCnt="3"/>
      <dgm:spPr/>
    </dgm:pt>
    <dgm:pt modelId="{FCD1912F-3F74-4AC9-918B-74D834D35BE5}" type="pres">
      <dgm:prSet presAssocID="{06199B77-0BED-436C-98B7-A4B7DE7237C6}" presName="connTx" presStyleLbl="parChTrans1D3" presStyleIdx="0" presStyleCnt="3"/>
      <dgm:spPr/>
    </dgm:pt>
    <dgm:pt modelId="{56B62F06-1F3B-4BA3-9231-D1AEDF7E50CF}" type="pres">
      <dgm:prSet presAssocID="{40E90F0F-A1B6-4E01-AE2F-B160B5B8EE22}" presName="root2" presStyleCnt="0"/>
      <dgm:spPr/>
    </dgm:pt>
    <dgm:pt modelId="{F8AC7EF3-CB3A-4A92-9EEE-E6B02697CDDD}" type="pres">
      <dgm:prSet presAssocID="{40E90F0F-A1B6-4E01-AE2F-B160B5B8EE22}" presName="LevelTwoTextNode" presStyleLbl="node3" presStyleIdx="0" presStyleCnt="3">
        <dgm:presLayoutVars>
          <dgm:chPref val="3"/>
        </dgm:presLayoutVars>
      </dgm:prSet>
      <dgm:spPr/>
    </dgm:pt>
    <dgm:pt modelId="{47E2CF55-4140-40A0-9967-89CE55BD7536}" type="pres">
      <dgm:prSet presAssocID="{40E90F0F-A1B6-4E01-AE2F-B160B5B8EE22}" presName="level3hierChild" presStyleCnt="0"/>
      <dgm:spPr/>
    </dgm:pt>
    <dgm:pt modelId="{DC663DF4-A3B6-4AE6-8F0A-F794887D442E}" type="pres">
      <dgm:prSet presAssocID="{D100A076-6A4B-4F7B-8880-57592A759F70}" presName="conn2-1" presStyleLbl="parChTrans1D4" presStyleIdx="0" presStyleCnt="7"/>
      <dgm:spPr/>
    </dgm:pt>
    <dgm:pt modelId="{91DA970B-3811-4D29-9BC7-DDE552DE44EA}" type="pres">
      <dgm:prSet presAssocID="{D100A076-6A4B-4F7B-8880-57592A759F70}" presName="connTx" presStyleLbl="parChTrans1D4" presStyleIdx="0" presStyleCnt="7"/>
      <dgm:spPr/>
    </dgm:pt>
    <dgm:pt modelId="{27A42C23-2A6A-4765-94F0-D8894976C7C6}" type="pres">
      <dgm:prSet presAssocID="{13F75D02-CCCE-43BC-9F3B-83E17534A679}" presName="root2" presStyleCnt="0"/>
      <dgm:spPr/>
    </dgm:pt>
    <dgm:pt modelId="{548BD6A1-445D-4AFA-9272-18166F8AF622}" type="pres">
      <dgm:prSet presAssocID="{13F75D02-CCCE-43BC-9F3B-83E17534A679}" presName="LevelTwoTextNode" presStyleLbl="node4" presStyleIdx="0" presStyleCnt="7">
        <dgm:presLayoutVars>
          <dgm:chPref val="3"/>
        </dgm:presLayoutVars>
      </dgm:prSet>
      <dgm:spPr/>
    </dgm:pt>
    <dgm:pt modelId="{FF406D91-1CC4-4662-9810-8F205717B5FE}" type="pres">
      <dgm:prSet presAssocID="{13F75D02-CCCE-43BC-9F3B-83E17534A679}" presName="level3hierChild" presStyleCnt="0"/>
      <dgm:spPr/>
    </dgm:pt>
    <dgm:pt modelId="{37D276D4-4CBC-41D7-9435-AF1F84F343A1}" type="pres">
      <dgm:prSet presAssocID="{F3B5523B-2CCE-4E51-A56C-CF73871B9184}" presName="conn2-1" presStyleLbl="parChTrans1D4" presStyleIdx="1" presStyleCnt="7"/>
      <dgm:spPr/>
    </dgm:pt>
    <dgm:pt modelId="{837BC2F1-9A70-41B2-95F0-A1DDEC3E660F}" type="pres">
      <dgm:prSet presAssocID="{F3B5523B-2CCE-4E51-A56C-CF73871B9184}" presName="connTx" presStyleLbl="parChTrans1D4" presStyleIdx="1" presStyleCnt="7"/>
      <dgm:spPr/>
    </dgm:pt>
    <dgm:pt modelId="{AA8BF5A7-136B-4301-ABC8-16B7A0DB4685}" type="pres">
      <dgm:prSet presAssocID="{BE82577E-7FC6-4342-9775-563019FFD8CC}" presName="root2" presStyleCnt="0"/>
      <dgm:spPr/>
    </dgm:pt>
    <dgm:pt modelId="{5746C6AF-ACC2-403E-9D7A-796AA760ADC5}" type="pres">
      <dgm:prSet presAssocID="{BE82577E-7FC6-4342-9775-563019FFD8CC}" presName="LevelTwoTextNode" presStyleLbl="node4" presStyleIdx="1" presStyleCnt="7">
        <dgm:presLayoutVars>
          <dgm:chPref val="3"/>
        </dgm:presLayoutVars>
      </dgm:prSet>
      <dgm:spPr/>
    </dgm:pt>
    <dgm:pt modelId="{8EAB2A4F-AB21-4FA9-93FD-FB7F6B9200E5}" type="pres">
      <dgm:prSet presAssocID="{BE82577E-7FC6-4342-9775-563019FFD8CC}" presName="level3hierChild" presStyleCnt="0"/>
      <dgm:spPr/>
    </dgm:pt>
    <dgm:pt modelId="{248A8B8C-41F9-453F-B091-76E382627D63}" type="pres">
      <dgm:prSet presAssocID="{DA59C1C5-30D1-4C67-A870-75B038730749}" presName="conn2-1" presStyleLbl="parChTrans1D3" presStyleIdx="1" presStyleCnt="3"/>
      <dgm:spPr/>
    </dgm:pt>
    <dgm:pt modelId="{C0FCF0DE-A114-4626-AA5E-A9DF5DC3EE3F}" type="pres">
      <dgm:prSet presAssocID="{DA59C1C5-30D1-4C67-A870-75B038730749}" presName="connTx" presStyleLbl="parChTrans1D3" presStyleIdx="1" presStyleCnt="3"/>
      <dgm:spPr/>
    </dgm:pt>
    <dgm:pt modelId="{CA84AACA-D195-4F62-8361-B11C0222AD42}" type="pres">
      <dgm:prSet presAssocID="{A0798831-1018-41D0-9535-59637519903A}" presName="root2" presStyleCnt="0"/>
      <dgm:spPr/>
    </dgm:pt>
    <dgm:pt modelId="{31EB3AB0-DAD6-4C90-A99F-C4B2B1223AB9}" type="pres">
      <dgm:prSet presAssocID="{A0798831-1018-41D0-9535-59637519903A}" presName="LevelTwoTextNode" presStyleLbl="node3" presStyleIdx="1" presStyleCnt="3">
        <dgm:presLayoutVars>
          <dgm:chPref val="3"/>
        </dgm:presLayoutVars>
      </dgm:prSet>
      <dgm:spPr/>
    </dgm:pt>
    <dgm:pt modelId="{3A613128-20F8-493B-A125-A36A3F5197E4}" type="pres">
      <dgm:prSet presAssocID="{A0798831-1018-41D0-9535-59637519903A}" presName="level3hierChild" presStyleCnt="0"/>
      <dgm:spPr/>
    </dgm:pt>
    <dgm:pt modelId="{977F1E6C-4141-4975-887F-396CCF5D660D}" type="pres">
      <dgm:prSet presAssocID="{346CB875-5A58-4F61-9F46-EB3BA181B70C}" presName="conn2-1" presStyleLbl="parChTrans1D4" presStyleIdx="2" presStyleCnt="7"/>
      <dgm:spPr/>
    </dgm:pt>
    <dgm:pt modelId="{217AAF81-775B-41FA-A6BD-37DE20AABD41}" type="pres">
      <dgm:prSet presAssocID="{346CB875-5A58-4F61-9F46-EB3BA181B70C}" presName="connTx" presStyleLbl="parChTrans1D4" presStyleIdx="2" presStyleCnt="7"/>
      <dgm:spPr/>
    </dgm:pt>
    <dgm:pt modelId="{BF49A340-A9CD-4979-A816-95888C1ABC7B}" type="pres">
      <dgm:prSet presAssocID="{25A74F0E-B438-488C-971D-CB6DD9BD50E3}" presName="root2" presStyleCnt="0"/>
      <dgm:spPr/>
    </dgm:pt>
    <dgm:pt modelId="{C1E6D061-D9DE-4068-A570-6B5D8A4E29D0}" type="pres">
      <dgm:prSet presAssocID="{25A74F0E-B438-488C-971D-CB6DD9BD50E3}" presName="LevelTwoTextNode" presStyleLbl="node4" presStyleIdx="2" presStyleCnt="7">
        <dgm:presLayoutVars>
          <dgm:chPref val="3"/>
        </dgm:presLayoutVars>
      </dgm:prSet>
      <dgm:spPr/>
    </dgm:pt>
    <dgm:pt modelId="{2983F067-D5AB-4118-93F8-9F4FED42FDAA}" type="pres">
      <dgm:prSet presAssocID="{25A74F0E-B438-488C-971D-CB6DD9BD50E3}" presName="level3hierChild" presStyleCnt="0"/>
      <dgm:spPr/>
    </dgm:pt>
    <dgm:pt modelId="{46679D2F-AB9C-4302-8AA7-E31A7B35573A}" type="pres">
      <dgm:prSet presAssocID="{2883708B-0535-47D6-91F1-F842E4814078}" presName="conn2-1" presStyleLbl="parChTrans1D4" presStyleIdx="3" presStyleCnt="7"/>
      <dgm:spPr/>
    </dgm:pt>
    <dgm:pt modelId="{DA82AE63-F1E6-4C45-98CC-AB381AE85F85}" type="pres">
      <dgm:prSet presAssocID="{2883708B-0535-47D6-91F1-F842E4814078}" presName="connTx" presStyleLbl="parChTrans1D4" presStyleIdx="3" presStyleCnt="7"/>
      <dgm:spPr/>
    </dgm:pt>
    <dgm:pt modelId="{ACF3C242-9B77-4D04-AC01-C211F212CE7D}" type="pres">
      <dgm:prSet presAssocID="{C7CCBE23-019B-45F4-B789-E4F8BDD85430}" presName="root2" presStyleCnt="0"/>
      <dgm:spPr/>
    </dgm:pt>
    <dgm:pt modelId="{3BE2ABFF-165C-4406-9CD7-486BC2F7A115}" type="pres">
      <dgm:prSet presAssocID="{C7CCBE23-019B-45F4-B789-E4F8BDD85430}" presName="LevelTwoTextNode" presStyleLbl="node4" presStyleIdx="3" presStyleCnt="7">
        <dgm:presLayoutVars>
          <dgm:chPref val="3"/>
        </dgm:presLayoutVars>
      </dgm:prSet>
      <dgm:spPr/>
    </dgm:pt>
    <dgm:pt modelId="{154DAD65-5708-4757-AC9D-F7C6F2FF5C24}" type="pres">
      <dgm:prSet presAssocID="{C7CCBE23-019B-45F4-B789-E4F8BDD85430}" presName="level3hierChild" presStyleCnt="0"/>
      <dgm:spPr/>
    </dgm:pt>
    <dgm:pt modelId="{9450F744-DB11-4AE6-A154-06FA7A202E11}" type="pres">
      <dgm:prSet presAssocID="{A3D0EAD7-5D62-45FD-B0DB-115244258435}" presName="conn2-1" presStyleLbl="parChTrans1D4" presStyleIdx="4" presStyleCnt="7"/>
      <dgm:spPr/>
    </dgm:pt>
    <dgm:pt modelId="{060DF46A-F413-49E0-8B48-67B2FF459904}" type="pres">
      <dgm:prSet presAssocID="{A3D0EAD7-5D62-45FD-B0DB-115244258435}" presName="connTx" presStyleLbl="parChTrans1D4" presStyleIdx="4" presStyleCnt="7"/>
      <dgm:spPr/>
    </dgm:pt>
    <dgm:pt modelId="{29E18AD9-A4D1-49BB-A6C5-2B4C1F56C5E3}" type="pres">
      <dgm:prSet presAssocID="{ED204637-DA08-4450-BE29-7663294C63F1}" presName="root2" presStyleCnt="0"/>
      <dgm:spPr/>
    </dgm:pt>
    <dgm:pt modelId="{5DCA2129-C579-495D-9DC1-76BBDE317588}" type="pres">
      <dgm:prSet presAssocID="{ED204637-DA08-4450-BE29-7663294C63F1}" presName="LevelTwoTextNode" presStyleLbl="node4" presStyleIdx="4" presStyleCnt="7">
        <dgm:presLayoutVars>
          <dgm:chPref val="3"/>
        </dgm:presLayoutVars>
      </dgm:prSet>
      <dgm:spPr/>
    </dgm:pt>
    <dgm:pt modelId="{A813A7F7-9DAB-4EE3-80F8-C585D6E2DF9A}" type="pres">
      <dgm:prSet presAssocID="{ED204637-DA08-4450-BE29-7663294C63F1}" presName="level3hierChild" presStyleCnt="0"/>
      <dgm:spPr/>
    </dgm:pt>
    <dgm:pt modelId="{A2D2F2CD-B4BD-4835-9DF2-66778810163B}" type="pres">
      <dgm:prSet presAssocID="{56E6B56B-A860-45F2-9B9D-191019C30828}" presName="conn2-1" presStyleLbl="parChTrans1D2" presStyleIdx="1" presStyleCnt="2"/>
      <dgm:spPr/>
    </dgm:pt>
    <dgm:pt modelId="{2DE1C7AE-D26A-4FDD-A04E-D192D2211A7D}" type="pres">
      <dgm:prSet presAssocID="{56E6B56B-A860-45F2-9B9D-191019C30828}" presName="connTx" presStyleLbl="parChTrans1D2" presStyleIdx="1" presStyleCnt="2"/>
      <dgm:spPr/>
    </dgm:pt>
    <dgm:pt modelId="{2FCD6187-B0D5-41A4-9EAD-E0E8008E0DA1}" type="pres">
      <dgm:prSet presAssocID="{9A2A6EFD-0F85-40EB-B8A7-242E0F824067}" presName="root2" presStyleCnt="0"/>
      <dgm:spPr/>
    </dgm:pt>
    <dgm:pt modelId="{7E429B21-3C62-4F2E-81F8-136C46C7741C}" type="pres">
      <dgm:prSet presAssocID="{9A2A6EFD-0F85-40EB-B8A7-242E0F824067}" presName="LevelTwoTextNode" presStyleLbl="node2" presStyleIdx="1" presStyleCnt="2">
        <dgm:presLayoutVars>
          <dgm:chPref val="3"/>
        </dgm:presLayoutVars>
      </dgm:prSet>
      <dgm:spPr/>
    </dgm:pt>
    <dgm:pt modelId="{B1CDFFA3-61A4-4572-A074-5A8B32BDCF33}" type="pres">
      <dgm:prSet presAssocID="{9A2A6EFD-0F85-40EB-B8A7-242E0F824067}" presName="level3hierChild" presStyleCnt="0"/>
      <dgm:spPr/>
    </dgm:pt>
    <dgm:pt modelId="{DACEE73D-45BE-48AF-8B52-3C3390070165}" type="pres">
      <dgm:prSet presAssocID="{3ED1A310-8257-4EA3-8C20-A8AF4BD7F25B}" presName="conn2-1" presStyleLbl="parChTrans1D3" presStyleIdx="2" presStyleCnt="3"/>
      <dgm:spPr/>
    </dgm:pt>
    <dgm:pt modelId="{6E50F018-A59D-4370-AC2B-A2D9728F0BA4}" type="pres">
      <dgm:prSet presAssocID="{3ED1A310-8257-4EA3-8C20-A8AF4BD7F25B}" presName="connTx" presStyleLbl="parChTrans1D3" presStyleIdx="2" presStyleCnt="3"/>
      <dgm:spPr/>
    </dgm:pt>
    <dgm:pt modelId="{0DF10913-42DB-41E5-862F-61CF59D88B29}" type="pres">
      <dgm:prSet presAssocID="{D632E334-C3D4-4625-B7A2-D1B2A0695326}" presName="root2" presStyleCnt="0"/>
      <dgm:spPr/>
    </dgm:pt>
    <dgm:pt modelId="{0C4750DB-2226-41AE-A796-85C007B33DE2}" type="pres">
      <dgm:prSet presAssocID="{D632E334-C3D4-4625-B7A2-D1B2A0695326}" presName="LevelTwoTextNode" presStyleLbl="node3" presStyleIdx="2" presStyleCnt="3">
        <dgm:presLayoutVars>
          <dgm:chPref val="3"/>
        </dgm:presLayoutVars>
      </dgm:prSet>
      <dgm:spPr/>
    </dgm:pt>
    <dgm:pt modelId="{8A49691E-5D04-4524-930A-C04974FE7B20}" type="pres">
      <dgm:prSet presAssocID="{D632E334-C3D4-4625-B7A2-D1B2A0695326}" presName="level3hierChild" presStyleCnt="0"/>
      <dgm:spPr/>
    </dgm:pt>
    <dgm:pt modelId="{87CF17D1-38AC-428B-8230-967AD696509C}" type="pres">
      <dgm:prSet presAssocID="{AB189FE9-FDA1-4F8D-9AB8-22E17DD3E960}" presName="conn2-1" presStyleLbl="parChTrans1D4" presStyleIdx="5" presStyleCnt="7"/>
      <dgm:spPr/>
    </dgm:pt>
    <dgm:pt modelId="{080C485C-B390-43D1-B87E-1A4E334B8FAB}" type="pres">
      <dgm:prSet presAssocID="{AB189FE9-FDA1-4F8D-9AB8-22E17DD3E960}" presName="connTx" presStyleLbl="parChTrans1D4" presStyleIdx="5" presStyleCnt="7"/>
      <dgm:spPr/>
    </dgm:pt>
    <dgm:pt modelId="{E61E97DD-6C38-4DBB-863E-A0923D48D047}" type="pres">
      <dgm:prSet presAssocID="{293991F7-A8ED-450D-8958-900A914BEDFF}" presName="root2" presStyleCnt="0"/>
      <dgm:spPr/>
    </dgm:pt>
    <dgm:pt modelId="{F0A603AB-4025-4854-8E80-D2CCC6999A82}" type="pres">
      <dgm:prSet presAssocID="{293991F7-A8ED-450D-8958-900A914BEDFF}" presName="LevelTwoTextNode" presStyleLbl="node4" presStyleIdx="5" presStyleCnt="7">
        <dgm:presLayoutVars>
          <dgm:chPref val="3"/>
        </dgm:presLayoutVars>
      </dgm:prSet>
      <dgm:spPr/>
    </dgm:pt>
    <dgm:pt modelId="{B6C492F4-8E16-4F58-A3E3-81A244292851}" type="pres">
      <dgm:prSet presAssocID="{293991F7-A8ED-450D-8958-900A914BEDFF}" presName="level3hierChild" presStyleCnt="0"/>
      <dgm:spPr/>
    </dgm:pt>
    <dgm:pt modelId="{07D023AF-9642-4E32-8018-07122B3A52A5}" type="pres">
      <dgm:prSet presAssocID="{BDDEE145-CC00-49B8-8FEF-671054ADEBC8}" presName="conn2-1" presStyleLbl="parChTrans1D4" presStyleIdx="6" presStyleCnt="7"/>
      <dgm:spPr/>
    </dgm:pt>
    <dgm:pt modelId="{9CBB6C00-D8B0-4CE1-9479-834E51AA16FC}" type="pres">
      <dgm:prSet presAssocID="{BDDEE145-CC00-49B8-8FEF-671054ADEBC8}" presName="connTx" presStyleLbl="parChTrans1D4" presStyleIdx="6" presStyleCnt="7"/>
      <dgm:spPr/>
    </dgm:pt>
    <dgm:pt modelId="{09B3AE39-6BD9-43D0-9FC0-4444CF07EC4C}" type="pres">
      <dgm:prSet presAssocID="{BD9ED9CF-CB87-46AC-938C-B82C6E3C146E}" presName="root2" presStyleCnt="0"/>
      <dgm:spPr/>
    </dgm:pt>
    <dgm:pt modelId="{7CC4E60F-ADCB-48C9-829C-B41C596FB458}" type="pres">
      <dgm:prSet presAssocID="{BD9ED9CF-CB87-46AC-938C-B82C6E3C146E}" presName="LevelTwoTextNode" presStyleLbl="node4" presStyleIdx="6" presStyleCnt="7">
        <dgm:presLayoutVars>
          <dgm:chPref val="3"/>
        </dgm:presLayoutVars>
      </dgm:prSet>
      <dgm:spPr/>
    </dgm:pt>
    <dgm:pt modelId="{8C28F86E-5B91-4418-87C3-50D3BE7B8FEC}" type="pres">
      <dgm:prSet presAssocID="{BD9ED9CF-CB87-46AC-938C-B82C6E3C146E}" presName="level3hierChild" presStyleCnt="0"/>
      <dgm:spPr/>
    </dgm:pt>
  </dgm:ptLst>
  <dgm:cxnLst>
    <dgm:cxn modelId="{BAF85718-FF08-433C-AD5D-1445E51FE1BA}" type="presOf" srcId="{A3D0EAD7-5D62-45FD-B0DB-115244258435}" destId="{9450F744-DB11-4AE6-A154-06FA7A202E11}" srcOrd="0" destOrd="0" presId="urn:microsoft.com/office/officeart/2005/8/layout/hierarchy2"/>
    <dgm:cxn modelId="{04CCDD1E-49B5-43F3-80D3-8A8F7D80A84E}" type="presOf" srcId="{DA59C1C5-30D1-4C67-A870-75B038730749}" destId="{C0FCF0DE-A114-4626-AA5E-A9DF5DC3EE3F}" srcOrd="1" destOrd="0" presId="urn:microsoft.com/office/officeart/2005/8/layout/hierarchy2"/>
    <dgm:cxn modelId="{0A2A081F-9291-47FA-BDF1-D44E92D612C5}" type="presOf" srcId="{293991F7-A8ED-450D-8958-900A914BEDFF}" destId="{F0A603AB-4025-4854-8E80-D2CCC6999A82}" srcOrd="0" destOrd="0" presId="urn:microsoft.com/office/officeart/2005/8/layout/hierarchy2"/>
    <dgm:cxn modelId="{CABEC122-309C-4B7E-985A-C7BC12156AA6}" type="presOf" srcId="{346CB875-5A58-4F61-9F46-EB3BA181B70C}" destId="{977F1E6C-4141-4975-887F-396CCF5D660D}" srcOrd="0" destOrd="0" presId="urn:microsoft.com/office/officeart/2005/8/layout/hierarchy2"/>
    <dgm:cxn modelId="{97A34223-4B93-4461-B548-A5CEC6285F2D}" srcId="{EE34F7B8-6DE3-4C90-8692-FFE14340B398}" destId="{A0798831-1018-41D0-9535-59637519903A}" srcOrd="1" destOrd="0" parTransId="{DA59C1C5-30D1-4C67-A870-75B038730749}" sibTransId="{3D58F009-8D4C-4357-9B3C-D3FD05D35D8E}"/>
    <dgm:cxn modelId="{DAC94E29-AAA6-4573-AA26-829E866EE711}" srcId="{EE34F7B8-6DE3-4C90-8692-FFE14340B398}" destId="{40E90F0F-A1B6-4E01-AE2F-B160B5B8EE22}" srcOrd="0" destOrd="0" parTransId="{06199B77-0BED-436C-98B7-A4B7DE7237C6}" sibTransId="{734739F1-E389-4F41-BE1E-F04991037A30}"/>
    <dgm:cxn modelId="{0234402B-23BA-4033-9AFE-D0C2A6653F95}" type="presOf" srcId="{72654F48-69B3-44CC-9AAA-D11CB1FC16F4}" destId="{BA843785-C05A-4041-97B3-7D32AFA0B3E7}" srcOrd="0" destOrd="0" presId="urn:microsoft.com/office/officeart/2005/8/layout/hierarchy2"/>
    <dgm:cxn modelId="{2B774A33-4CBD-4165-9788-27FF645F9C7B}" srcId="{40E90F0F-A1B6-4E01-AE2F-B160B5B8EE22}" destId="{13F75D02-CCCE-43BC-9F3B-83E17534A679}" srcOrd="0" destOrd="0" parTransId="{D100A076-6A4B-4F7B-8880-57592A759F70}" sibTransId="{87C7837A-CCC0-4363-82E1-40E5BA8F67C9}"/>
    <dgm:cxn modelId="{B3A5BF36-5180-4C45-9D2B-891895445563}" type="presOf" srcId="{9A2A6EFD-0F85-40EB-B8A7-242E0F824067}" destId="{7E429B21-3C62-4F2E-81F8-136C46C7741C}" srcOrd="0" destOrd="0" presId="urn:microsoft.com/office/officeart/2005/8/layout/hierarchy2"/>
    <dgm:cxn modelId="{E059C75D-15E9-4AB2-8DCE-8021F5627FB2}" type="presOf" srcId="{F3B5523B-2CCE-4E51-A56C-CF73871B9184}" destId="{837BC2F1-9A70-41B2-95F0-A1DDEC3E660F}" srcOrd="1" destOrd="0" presId="urn:microsoft.com/office/officeart/2005/8/layout/hierarchy2"/>
    <dgm:cxn modelId="{3156E15E-544F-48EA-B447-A325B020A788}" srcId="{40E90F0F-A1B6-4E01-AE2F-B160B5B8EE22}" destId="{BE82577E-7FC6-4342-9775-563019FFD8CC}" srcOrd="1" destOrd="0" parTransId="{F3B5523B-2CCE-4E51-A56C-CF73871B9184}" sibTransId="{FD8B5EF2-85C1-4953-B42B-D3A8A77BCD5B}"/>
    <dgm:cxn modelId="{8A4FE05F-EE81-4CA2-8446-E1BF107965AE}" type="presOf" srcId="{06199B77-0BED-436C-98B7-A4B7DE7237C6}" destId="{DCD43D55-B20D-4C18-942E-8B1AC1556E51}" srcOrd="0" destOrd="0" presId="urn:microsoft.com/office/officeart/2005/8/layout/hierarchy2"/>
    <dgm:cxn modelId="{33387944-6035-4E4B-8BFB-34FE8E367775}" srcId="{A0798831-1018-41D0-9535-59637519903A}" destId="{C7CCBE23-019B-45F4-B789-E4F8BDD85430}" srcOrd="1" destOrd="0" parTransId="{2883708B-0535-47D6-91F1-F842E4814078}" sibTransId="{DE0DD27D-322C-469F-AF79-3ED254FC6182}"/>
    <dgm:cxn modelId="{5A280946-2909-4A57-A49C-73939CADD75F}" type="presOf" srcId="{ED204637-DA08-4450-BE29-7663294C63F1}" destId="{5DCA2129-C579-495D-9DC1-76BBDE317588}" srcOrd="0" destOrd="0" presId="urn:microsoft.com/office/officeart/2005/8/layout/hierarchy2"/>
    <dgm:cxn modelId="{587CF446-FD68-4077-B4F5-8E7E91D456E9}" srcId="{9A2A6EFD-0F85-40EB-B8A7-242E0F824067}" destId="{D632E334-C3D4-4625-B7A2-D1B2A0695326}" srcOrd="0" destOrd="0" parTransId="{3ED1A310-8257-4EA3-8C20-A8AF4BD7F25B}" sibTransId="{E899FD9E-857E-4743-AC87-F1BFEAD35A6C}"/>
    <dgm:cxn modelId="{6FB7496E-54A1-4080-B30D-606D9583D809}" type="presOf" srcId="{D100A076-6A4B-4F7B-8880-57592A759F70}" destId="{91DA970B-3811-4D29-9BC7-DDE552DE44EA}" srcOrd="1" destOrd="0" presId="urn:microsoft.com/office/officeart/2005/8/layout/hierarchy2"/>
    <dgm:cxn modelId="{82F4844E-A638-49BB-9767-1B50DB33ADA6}" type="presOf" srcId="{56E6B56B-A860-45F2-9B9D-191019C30828}" destId="{A2D2F2CD-B4BD-4835-9DF2-66778810163B}" srcOrd="0" destOrd="0" presId="urn:microsoft.com/office/officeart/2005/8/layout/hierarchy2"/>
    <dgm:cxn modelId="{A4B2A550-5297-422F-B0C1-9D1966B43A77}" srcId="{A0798831-1018-41D0-9535-59637519903A}" destId="{25A74F0E-B438-488C-971D-CB6DD9BD50E3}" srcOrd="0" destOrd="0" parTransId="{346CB875-5A58-4F61-9F46-EB3BA181B70C}" sibTransId="{3E47178F-F689-44AB-A349-1AC3A23B95AA}"/>
    <dgm:cxn modelId="{DD39AE52-A6BF-4097-B45F-27683B9AD159}" srcId="{A0798831-1018-41D0-9535-59637519903A}" destId="{ED204637-DA08-4450-BE29-7663294C63F1}" srcOrd="2" destOrd="0" parTransId="{A3D0EAD7-5D62-45FD-B0DB-115244258435}" sibTransId="{313D4673-8BD2-48E9-BDDB-1DCD332F90D7}"/>
    <dgm:cxn modelId="{EC0F2E79-E1BE-4420-B210-C7E669AA3B90}" type="presOf" srcId="{BE82577E-7FC6-4342-9775-563019FFD8CC}" destId="{5746C6AF-ACC2-403E-9D7A-796AA760ADC5}" srcOrd="0" destOrd="0" presId="urn:microsoft.com/office/officeart/2005/8/layout/hierarchy2"/>
    <dgm:cxn modelId="{9021F17A-D58C-4280-B940-D5D004CE37CB}" type="presOf" srcId="{A3D0EAD7-5D62-45FD-B0DB-115244258435}" destId="{060DF46A-F413-49E0-8B48-67B2FF459904}" srcOrd="1" destOrd="0" presId="urn:microsoft.com/office/officeart/2005/8/layout/hierarchy2"/>
    <dgm:cxn modelId="{276D167E-8C6B-4847-982A-24D23BE364DF}" type="presOf" srcId="{BD9ED9CF-CB87-46AC-938C-B82C6E3C146E}" destId="{7CC4E60F-ADCB-48C9-829C-B41C596FB458}" srcOrd="0" destOrd="0" presId="urn:microsoft.com/office/officeart/2005/8/layout/hierarchy2"/>
    <dgm:cxn modelId="{31987785-1A89-4AEE-AF74-9765CE4C6DD9}" srcId="{D632E334-C3D4-4625-B7A2-D1B2A0695326}" destId="{293991F7-A8ED-450D-8958-900A914BEDFF}" srcOrd="0" destOrd="0" parTransId="{AB189FE9-FDA1-4F8D-9AB8-22E17DD3E960}" sibTransId="{3719EF02-B2F3-4624-B4E5-3C8E4BDAD6B8}"/>
    <dgm:cxn modelId="{D07E0D86-97AF-4007-88DF-870035833F71}" type="presOf" srcId="{DA59C1C5-30D1-4C67-A870-75B038730749}" destId="{248A8B8C-41F9-453F-B091-76E382627D63}" srcOrd="0" destOrd="0" presId="urn:microsoft.com/office/officeart/2005/8/layout/hierarchy2"/>
    <dgm:cxn modelId="{A10BE292-7902-4A34-B4B6-3CE7BB3E1201}" type="presOf" srcId="{D100A076-6A4B-4F7B-8880-57592A759F70}" destId="{DC663DF4-A3B6-4AE6-8F0A-F794887D442E}" srcOrd="0" destOrd="0" presId="urn:microsoft.com/office/officeart/2005/8/layout/hierarchy2"/>
    <dgm:cxn modelId="{8DA61A95-43EE-4B96-A0E1-D6C10CADD44B}" type="presOf" srcId="{AB189FE9-FDA1-4F8D-9AB8-22E17DD3E960}" destId="{87CF17D1-38AC-428B-8230-967AD696509C}" srcOrd="0" destOrd="0" presId="urn:microsoft.com/office/officeart/2005/8/layout/hierarchy2"/>
    <dgm:cxn modelId="{B2712095-B798-4814-94F0-CAB1A68A6C4B}" type="presOf" srcId="{BDDEE145-CC00-49B8-8FEF-671054ADEBC8}" destId="{9CBB6C00-D8B0-4CE1-9479-834E51AA16FC}" srcOrd="1" destOrd="0" presId="urn:microsoft.com/office/officeart/2005/8/layout/hierarchy2"/>
    <dgm:cxn modelId="{2597BA95-0A02-4D51-865B-998DA335EC18}" type="presOf" srcId="{BDDEE145-CC00-49B8-8FEF-671054ADEBC8}" destId="{07D023AF-9642-4E32-8018-07122B3A52A5}" srcOrd="0" destOrd="0" presId="urn:microsoft.com/office/officeart/2005/8/layout/hierarchy2"/>
    <dgm:cxn modelId="{F4D66697-9B3A-4E34-8E5D-794BB2D4695B}" type="presOf" srcId="{EE34F7B8-6DE3-4C90-8692-FFE14340B398}" destId="{C2D8D00A-6FA6-4F80-9592-60DCE0F614FD}" srcOrd="0" destOrd="0" presId="urn:microsoft.com/office/officeart/2005/8/layout/hierarchy2"/>
    <dgm:cxn modelId="{4FD19597-92EB-4E4A-B2F2-A00AB2B3AD75}" type="presOf" srcId="{06199B77-0BED-436C-98B7-A4B7DE7237C6}" destId="{FCD1912F-3F74-4AC9-918B-74D834D35BE5}" srcOrd="1" destOrd="0" presId="urn:microsoft.com/office/officeart/2005/8/layout/hierarchy2"/>
    <dgm:cxn modelId="{6D5C2B99-FB29-481A-8204-7DC83DAC2427}" type="presOf" srcId="{C7CCBE23-019B-45F4-B789-E4F8BDD85430}" destId="{3BE2ABFF-165C-4406-9CD7-486BC2F7A115}" srcOrd="0" destOrd="0" presId="urn:microsoft.com/office/officeart/2005/8/layout/hierarchy2"/>
    <dgm:cxn modelId="{2D10BDA7-B5C9-460D-A206-24600E99786E}" type="presOf" srcId="{3ED1A310-8257-4EA3-8C20-A8AF4BD7F25B}" destId="{DACEE73D-45BE-48AF-8B52-3C3390070165}" srcOrd="0" destOrd="0" presId="urn:microsoft.com/office/officeart/2005/8/layout/hierarchy2"/>
    <dgm:cxn modelId="{2C79A4B1-8CA3-477C-9E01-EDD06D7F401C}" type="presOf" srcId="{72654F48-69B3-44CC-9AAA-D11CB1FC16F4}" destId="{425B8ABB-C287-4764-8235-F6DF3DFD6677}" srcOrd="1" destOrd="0" presId="urn:microsoft.com/office/officeart/2005/8/layout/hierarchy2"/>
    <dgm:cxn modelId="{E243CBB6-6C17-4249-946B-CC21C06FC9A4}" type="presOf" srcId="{13F75D02-CCCE-43BC-9F3B-83E17534A679}" destId="{548BD6A1-445D-4AFA-9272-18166F8AF622}" srcOrd="0" destOrd="0" presId="urn:microsoft.com/office/officeart/2005/8/layout/hierarchy2"/>
    <dgm:cxn modelId="{53EE65B8-89BF-436B-A526-21AB59A1C004}" type="presOf" srcId="{D632E334-C3D4-4625-B7A2-D1B2A0695326}" destId="{0C4750DB-2226-41AE-A796-85C007B33DE2}" srcOrd="0" destOrd="0" presId="urn:microsoft.com/office/officeart/2005/8/layout/hierarchy2"/>
    <dgm:cxn modelId="{D22CACBB-FCAF-44FF-85DA-053CD14E7358}" type="presOf" srcId="{40E90F0F-A1B6-4E01-AE2F-B160B5B8EE22}" destId="{F8AC7EF3-CB3A-4A92-9EEE-E6B02697CDDD}" srcOrd="0" destOrd="0" presId="urn:microsoft.com/office/officeart/2005/8/layout/hierarchy2"/>
    <dgm:cxn modelId="{FECC00C2-8AC1-47B4-9EA2-E227A2D053D2}" type="presOf" srcId="{3ED1A310-8257-4EA3-8C20-A8AF4BD7F25B}" destId="{6E50F018-A59D-4370-AC2B-A2D9728F0BA4}" srcOrd="1" destOrd="0" presId="urn:microsoft.com/office/officeart/2005/8/layout/hierarchy2"/>
    <dgm:cxn modelId="{3FE5B5CC-A889-48DD-9427-0BD563B9C0D8}" type="presOf" srcId="{A0798831-1018-41D0-9535-59637519903A}" destId="{31EB3AB0-DAD6-4C90-A99F-C4B2B1223AB9}" srcOrd="0" destOrd="0" presId="urn:microsoft.com/office/officeart/2005/8/layout/hierarchy2"/>
    <dgm:cxn modelId="{1BC302D0-983D-4042-A98B-5E6D3762E0F0}" srcId="{71239B4A-E68E-4476-9D5C-71E697D7DE40}" destId="{9A2A6EFD-0F85-40EB-B8A7-242E0F824067}" srcOrd="1" destOrd="0" parTransId="{56E6B56B-A860-45F2-9B9D-191019C30828}" sibTransId="{E32B0123-ACE9-473A-B80F-17D916026224}"/>
    <dgm:cxn modelId="{ED5CBFD2-853F-4338-8D2E-18366113D5AD}" type="presOf" srcId="{71239B4A-E68E-4476-9D5C-71E697D7DE40}" destId="{03E21964-5F21-478D-ADD1-C922448A57F8}" srcOrd="0" destOrd="0" presId="urn:microsoft.com/office/officeart/2005/8/layout/hierarchy2"/>
    <dgm:cxn modelId="{9261C8D2-7A96-4414-8A03-F8A2A5E93BE8}" srcId="{D632E334-C3D4-4625-B7A2-D1B2A0695326}" destId="{BD9ED9CF-CB87-46AC-938C-B82C6E3C146E}" srcOrd="1" destOrd="0" parTransId="{BDDEE145-CC00-49B8-8FEF-671054ADEBC8}" sibTransId="{CCBC78DE-9DC9-4B2A-998D-60C37586668F}"/>
    <dgm:cxn modelId="{1CB10FD9-5D56-4794-944C-02258E9662A2}" type="presOf" srcId="{F3B5523B-2CCE-4E51-A56C-CF73871B9184}" destId="{37D276D4-4CBC-41D7-9435-AF1F84F343A1}" srcOrd="0" destOrd="0" presId="urn:microsoft.com/office/officeart/2005/8/layout/hierarchy2"/>
    <dgm:cxn modelId="{0384A3D9-A4F5-4465-AA4E-01F956BB99D5}" srcId="{3987AB78-71CB-4322-B8B4-44A30E7B2834}" destId="{71239B4A-E68E-4476-9D5C-71E697D7DE40}" srcOrd="0" destOrd="0" parTransId="{AB1856B7-9955-4D07-BA0E-2047AC56BE02}" sibTransId="{C61073F2-F7F8-438B-B4D8-C974C079FD81}"/>
    <dgm:cxn modelId="{5F9F1BE0-7F23-4C23-9F6F-2716732EBFD9}" srcId="{71239B4A-E68E-4476-9D5C-71E697D7DE40}" destId="{EE34F7B8-6DE3-4C90-8692-FFE14340B398}" srcOrd="0" destOrd="0" parTransId="{72654F48-69B3-44CC-9AAA-D11CB1FC16F4}" sibTransId="{292D49F3-AAC7-4A52-BB62-E27E6589DADD}"/>
    <dgm:cxn modelId="{24D550E1-32E7-4B0B-8E4A-E6A777E3CC54}" type="presOf" srcId="{AB189FE9-FDA1-4F8D-9AB8-22E17DD3E960}" destId="{080C485C-B390-43D1-B87E-1A4E334B8FAB}" srcOrd="1" destOrd="0" presId="urn:microsoft.com/office/officeart/2005/8/layout/hierarchy2"/>
    <dgm:cxn modelId="{0FD5A6E2-98E5-41F4-BCA4-F93BA1AB139A}" type="presOf" srcId="{25A74F0E-B438-488C-971D-CB6DD9BD50E3}" destId="{C1E6D061-D9DE-4068-A570-6B5D8A4E29D0}" srcOrd="0" destOrd="0" presId="urn:microsoft.com/office/officeart/2005/8/layout/hierarchy2"/>
    <dgm:cxn modelId="{DBA7BAEB-01E5-483F-9CCE-81114117D097}" type="presOf" srcId="{56E6B56B-A860-45F2-9B9D-191019C30828}" destId="{2DE1C7AE-D26A-4FDD-A04E-D192D2211A7D}" srcOrd="1" destOrd="0" presId="urn:microsoft.com/office/officeart/2005/8/layout/hierarchy2"/>
    <dgm:cxn modelId="{B95D12F3-E4B7-4933-8D63-3DFBFB25292E}" type="presOf" srcId="{3987AB78-71CB-4322-B8B4-44A30E7B2834}" destId="{BCA30649-5B21-4264-B617-2FCB8DE9CFAB}" srcOrd="0" destOrd="0" presId="urn:microsoft.com/office/officeart/2005/8/layout/hierarchy2"/>
    <dgm:cxn modelId="{FC9F32F6-4B87-4020-9431-4E8350CD01DB}" type="presOf" srcId="{2883708B-0535-47D6-91F1-F842E4814078}" destId="{DA82AE63-F1E6-4C45-98CC-AB381AE85F85}" srcOrd="1" destOrd="0" presId="urn:microsoft.com/office/officeart/2005/8/layout/hierarchy2"/>
    <dgm:cxn modelId="{BEF742F9-7576-4D52-A627-ECDDC340EB05}" type="presOf" srcId="{2883708B-0535-47D6-91F1-F842E4814078}" destId="{46679D2F-AB9C-4302-8AA7-E31A7B35573A}" srcOrd="0" destOrd="0" presId="urn:microsoft.com/office/officeart/2005/8/layout/hierarchy2"/>
    <dgm:cxn modelId="{E29F8EFE-5201-4A5B-A71C-F5071E8AA753}" type="presOf" srcId="{346CB875-5A58-4F61-9F46-EB3BA181B70C}" destId="{217AAF81-775B-41FA-A6BD-37DE20AABD41}" srcOrd="1" destOrd="0" presId="urn:microsoft.com/office/officeart/2005/8/layout/hierarchy2"/>
    <dgm:cxn modelId="{77564B6D-AB20-473F-99F7-165CFAF1FF43}" type="presParOf" srcId="{BCA30649-5B21-4264-B617-2FCB8DE9CFAB}" destId="{DCF9F5FA-C064-4F48-89CD-A02A224D1EF9}" srcOrd="0" destOrd="0" presId="urn:microsoft.com/office/officeart/2005/8/layout/hierarchy2"/>
    <dgm:cxn modelId="{B24E4D2A-4DEB-40FC-B1FE-369F039760F3}" type="presParOf" srcId="{DCF9F5FA-C064-4F48-89CD-A02A224D1EF9}" destId="{03E21964-5F21-478D-ADD1-C922448A57F8}" srcOrd="0" destOrd="0" presId="urn:microsoft.com/office/officeart/2005/8/layout/hierarchy2"/>
    <dgm:cxn modelId="{C3B0BB68-15D4-462D-91BE-9E4671B4EF88}" type="presParOf" srcId="{DCF9F5FA-C064-4F48-89CD-A02A224D1EF9}" destId="{C4EFF038-3B0C-4AB4-BF89-C43A71673799}" srcOrd="1" destOrd="0" presId="urn:microsoft.com/office/officeart/2005/8/layout/hierarchy2"/>
    <dgm:cxn modelId="{F79A9BCE-F77E-496B-908A-3B8EB0FBAF14}" type="presParOf" srcId="{C4EFF038-3B0C-4AB4-BF89-C43A71673799}" destId="{BA843785-C05A-4041-97B3-7D32AFA0B3E7}" srcOrd="0" destOrd="0" presId="urn:microsoft.com/office/officeart/2005/8/layout/hierarchy2"/>
    <dgm:cxn modelId="{AA93D8CC-652A-40FB-8E84-7E4EEB71098A}" type="presParOf" srcId="{BA843785-C05A-4041-97B3-7D32AFA0B3E7}" destId="{425B8ABB-C287-4764-8235-F6DF3DFD6677}" srcOrd="0" destOrd="0" presId="urn:microsoft.com/office/officeart/2005/8/layout/hierarchy2"/>
    <dgm:cxn modelId="{B17CF322-6A94-4538-9993-8903F7C9C33C}" type="presParOf" srcId="{C4EFF038-3B0C-4AB4-BF89-C43A71673799}" destId="{2584C2CE-828F-4668-B6D8-97C2DB683FB7}" srcOrd="1" destOrd="0" presId="urn:microsoft.com/office/officeart/2005/8/layout/hierarchy2"/>
    <dgm:cxn modelId="{A35A519E-1C68-4C3C-B385-ECD6EFDC75A9}" type="presParOf" srcId="{2584C2CE-828F-4668-B6D8-97C2DB683FB7}" destId="{C2D8D00A-6FA6-4F80-9592-60DCE0F614FD}" srcOrd="0" destOrd="0" presId="urn:microsoft.com/office/officeart/2005/8/layout/hierarchy2"/>
    <dgm:cxn modelId="{1221095C-9AC5-49D0-859C-5A97FC2EA142}" type="presParOf" srcId="{2584C2CE-828F-4668-B6D8-97C2DB683FB7}" destId="{ED67D83A-4E5A-4B9A-9342-8E33BD95882A}" srcOrd="1" destOrd="0" presId="urn:microsoft.com/office/officeart/2005/8/layout/hierarchy2"/>
    <dgm:cxn modelId="{0512469F-1CC8-465D-BA9C-BEC022E1C62F}" type="presParOf" srcId="{ED67D83A-4E5A-4B9A-9342-8E33BD95882A}" destId="{DCD43D55-B20D-4C18-942E-8B1AC1556E51}" srcOrd="0" destOrd="0" presId="urn:microsoft.com/office/officeart/2005/8/layout/hierarchy2"/>
    <dgm:cxn modelId="{E13DB3CC-4E6A-4DF5-9480-A9C119AA1BC2}" type="presParOf" srcId="{DCD43D55-B20D-4C18-942E-8B1AC1556E51}" destId="{FCD1912F-3F74-4AC9-918B-74D834D35BE5}" srcOrd="0" destOrd="0" presId="urn:microsoft.com/office/officeart/2005/8/layout/hierarchy2"/>
    <dgm:cxn modelId="{70944BC6-64AD-4602-BE57-451B8F48FC3F}" type="presParOf" srcId="{ED67D83A-4E5A-4B9A-9342-8E33BD95882A}" destId="{56B62F06-1F3B-4BA3-9231-D1AEDF7E50CF}" srcOrd="1" destOrd="0" presId="urn:microsoft.com/office/officeart/2005/8/layout/hierarchy2"/>
    <dgm:cxn modelId="{03D754E4-864D-42F1-A584-52036978752A}" type="presParOf" srcId="{56B62F06-1F3B-4BA3-9231-D1AEDF7E50CF}" destId="{F8AC7EF3-CB3A-4A92-9EEE-E6B02697CDDD}" srcOrd="0" destOrd="0" presId="urn:microsoft.com/office/officeart/2005/8/layout/hierarchy2"/>
    <dgm:cxn modelId="{FEEB1F96-D195-426D-B30C-818F17F38C14}" type="presParOf" srcId="{56B62F06-1F3B-4BA3-9231-D1AEDF7E50CF}" destId="{47E2CF55-4140-40A0-9967-89CE55BD7536}" srcOrd="1" destOrd="0" presId="urn:microsoft.com/office/officeart/2005/8/layout/hierarchy2"/>
    <dgm:cxn modelId="{5E4A0133-1287-4E4F-A593-C59CDEDBBC25}" type="presParOf" srcId="{47E2CF55-4140-40A0-9967-89CE55BD7536}" destId="{DC663DF4-A3B6-4AE6-8F0A-F794887D442E}" srcOrd="0" destOrd="0" presId="urn:microsoft.com/office/officeart/2005/8/layout/hierarchy2"/>
    <dgm:cxn modelId="{777CB5E0-C704-4557-A363-165BBDBFB2FC}" type="presParOf" srcId="{DC663DF4-A3B6-4AE6-8F0A-F794887D442E}" destId="{91DA970B-3811-4D29-9BC7-DDE552DE44EA}" srcOrd="0" destOrd="0" presId="urn:microsoft.com/office/officeart/2005/8/layout/hierarchy2"/>
    <dgm:cxn modelId="{FBE49135-95D1-4760-8091-6D636A470A72}" type="presParOf" srcId="{47E2CF55-4140-40A0-9967-89CE55BD7536}" destId="{27A42C23-2A6A-4765-94F0-D8894976C7C6}" srcOrd="1" destOrd="0" presId="urn:microsoft.com/office/officeart/2005/8/layout/hierarchy2"/>
    <dgm:cxn modelId="{29B48302-F889-43A4-82D1-9F7EF05EB4FE}" type="presParOf" srcId="{27A42C23-2A6A-4765-94F0-D8894976C7C6}" destId="{548BD6A1-445D-4AFA-9272-18166F8AF622}" srcOrd="0" destOrd="0" presId="urn:microsoft.com/office/officeart/2005/8/layout/hierarchy2"/>
    <dgm:cxn modelId="{466E3FD0-9F72-43C7-9005-7A4F9BF0123B}" type="presParOf" srcId="{27A42C23-2A6A-4765-94F0-D8894976C7C6}" destId="{FF406D91-1CC4-4662-9810-8F205717B5FE}" srcOrd="1" destOrd="0" presId="urn:microsoft.com/office/officeart/2005/8/layout/hierarchy2"/>
    <dgm:cxn modelId="{604C53B5-7107-4F72-B1FE-391C20019358}" type="presParOf" srcId="{47E2CF55-4140-40A0-9967-89CE55BD7536}" destId="{37D276D4-4CBC-41D7-9435-AF1F84F343A1}" srcOrd="2" destOrd="0" presId="urn:microsoft.com/office/officeart/2005/8/layout/hierarchy2"/>
    <dgm:cxn modelId="{633A46B0-BA41-4541-B341-31849EF02427}" type="presParOf" srcId="{37D276D4-4CBC-41D7-9435-AF1F84F343A1}" destId="{837BC2F1-9A70-41B2-95F0-A1DDEC3E660F}" srcOrd="0" destOrd="0" presId="urn:microsoft.com/office/officeart/2005/8/layout/hierarchy2"/>
    <dgm:cxn modelId="{8C0F0C97-CA86-400B-83E8-32ECE2A4392D}" type="presParOf" srcId="{47E2CF55-4140-40A0-9967-89CE55BD7536}" destId="{AA8BF5A7-136B-4301-ABC8-16B7A0DB4685}" srcOrd="3" destOrd="0" presId="urn:microsoft.com/office/officeart/2005/8/layout/hierarchy2"/>
    <dgm:cxn modelId="{59E4CCB2-02C4-46DC-9C6E-D11176D2721E}" type="presParOf" srcId="{AA8BF5A7-136B-4301-ABC8-16B7A0DB4685}" destId="{5746C6AF-ACC2-403E-9D7A-796AA760ADC5}" srcOrd="0" destOrd="0" presId="urn:microsoft.com/office/officeart/2005/8/layout/hierarchy2"/>
    <dgm:cxn modelId="{2DDB402C-6BBE-4207-A40D-558C0D67E1FD}" type="presParOf" srcId="{AA8BF5A7-136B-4301-ABC8-16B7A0DB4685}" destId="{8EAB2A4F-AB21-4FA9-93FD-FB7F6B9200E5}" srcOrd="1" destOrd="0" presId="urn:microsoft.com/office/officeart/2005/8/layout/hierarchy2"/>
    <dgm:cxn modelId="{47DE498B-D5CE-48A9-9DEB-4B3BA1770638}" type="presParOf" srcId="{ED67D83A-4E5A-4B9A-9342-8E33BD95882A}" destId="{248A8B8C-41F9-453F-B091-76E382627D63}" srcOrd="2" destOrd="0" presId="urn:microsoft.com/office/officeart/2005/8/layout/hierarchy2"/>
    <dgm:cxn modelId="{20211C9F-6A63-4171-A5A0-F2CCF58690CB}" type="presParOf" srcId="{248A8B8C-41F9-453F-B091-76E382627D63}" destId="{C0FCF0DE-A114-4626-AA5E-A9DF5DC3EE3F}" srcOrd="0" destOrd="0" presId="urn:microsoft.com/office/officeart/2005/8/layout/hierarchy2"/>
    <dgm:cxn modelId="{A4045C73-DF91-4EC4-A2D7-D1E8D6D34931}" type="presParOf" srcId="{ED67D83A-4E5A-4B9A-9342-8E33BD95882A}" destId="{CA84AACA-D195-4F62-8361-B11C0222AD42}" srcOrd="3" destOrd="0" presId="urn:microsoft.com/office/officeart/2005/8/layout/hierarchy2"/>
    <dgm:cxn modelId="{333569E8-19B6-4485-8780-FEBD027762F7}" type="presParOf" srcId="{CA84AACA-D195-4F62-8361-B11C0222AD42}" destId="{31EB3AB0-DAD6-4C90-A99F-C4B2B1223AB9}" srcOrd="0" destOrd="0" presId="urn:microsoft.com/office/officeart/2005/8/layout/hierarchy2"/>
    <dgm:cxn modelId="{2F9C6391-762B-47B3-9124-C576B9FD66D7}" type="presParOf" srcId="{CA84AACA-D195-4F62-8361-B11C0222AD42}" destId="{3A613128-20F8-493B-A125-A36A3F5197E4}" srcOrd="1" destOrd="0" presId="urn:microsoft.com/office/officeart/2005/8/layout/hierarchy2"/>
    <dgm:cxn modelId="{D6B96F49-68BA-4824-BC33-0CB415533ED4}" type="presParOf" srcId="{3A613128-20F8-493B-A125-A36A3F5197E4}" destId="{977F1E6C-4141-4975-887F-396CCF5D660D}" srcOrd="0" destOrd="0" presId="urn:microsoft.com/office/officeart/2005/8/layout/hierarchy2"/>
    <dgm:cxn modelId="{F4312F6D-923C-4394-A29E-81AEE5BAF075}" type="presParOf" srcId="{977F1E6C-4141-4975-887F-396CCF5D660D}" destId="{217AAF81-775B-41FA-A6BD-37DE20AABD41}" srcOrd="0" destOrd="0" presId="urn:microsoft.com/office/officeart/2005/8/layout/hierarchy2"/>
    <dgm:cxn modelId="{DE65C731-9ED1-4F4E-BEF2-D0AF0C93F858}" type="presParOf" srcId="{3A613128-20F8-493B-A125-A36A3F5197E4}" destId="{BF49A340-A9CD-4979-A816-95888C1ABC7B}" srcOrd="1" destOrd="0" presId="urn:microsoft.com/office/officeart/2005/8/layout/hierarchy2"/>
    <dgm:cxn modelId="{3FA60F69-452A-4472-A505-DDBCD4F3031D}" type="presParOf" srcId="{BF49A340-A9CD-4979-A816-95888C1ABC7B}" destId="{C1E6D061-D9DE-4068-A570-6B5D8A4E29D0}" srcOrd="0" destOrd="0" presId="urn:microsoft.com/office/officeart/2005/8/layout/hierarchy2"/>
    <dgm:cxn modelId="{78A456BD-294C-4E27-80A4-6C85EBDD9807}" type="presParOf" srcId="{BF49A340-A9CD-4979-A816-95888C1ABC7B}" destId="{2983F067-D5AB-4118-93F8-9F4FED42FDAA}" srcOrd="1" destOrd="0" presId="urn:microsoft.com/office/officeart/2005/8/layout/hierarchy2"/>
    <dgm:cxn modelId="{D3D0E492-9560-4017-AA3E-B1318B57D670}" type="presParOf" srcId="{3A613128-20F8-493B-A125-A36A3F5197E4}" destId="{46679D2F-AB9C-4302-8AA7-E31A7B35573A}" srcOrd="2" destOrd="0" presId="urn:microsoft.com/office/officeart/2005/8/layout/hierarchy2"/>
    <dgm:cxn modelId="{5B193E37-9211-40FF-B881-1E86A0D0E8EC}" type="presParOf" srcId="{46679D2F-AB9C-4302-8AA7-E31A7B35573A}" destId="{DA82AE63-F1E6-4C45-98CC-AB381AE85F85}" srcOrd="0" destOrd="0" presId="urn:microsoft.com/office/officeart/2005/8/layout/hierarchy2"/>
    <dgm:cxn modelId="{3E15F548-95FE-4187-BF8C-99AD8A8A5C7F}" type="presParOf" srcId="{3A613128-20F8-493B-A125-A36A3F5197E4}" destId="{ACF3C242-9B77-4D04-AC01-C211F212CE7D}" srcOrd="3" destOrd="0" presId="urn:microsoft.com/office/officeart/2005/8/layout/hierarchy2"/>
    <dgm:cxn modelId="{6E341FF5-7F1A-4392-8FBA-029852F390C2}" type="presParOf" srcId="{ACF3C242-9B77-4D04-AC01-C211F212CE7D}" destId="{3BE2ABFF-165C-4406-9CD7-486BC2F7A115}" srcOrd="0" destOrd="0" presId="urn:microsoft.com/office/officeart/2005/8/layout/hierarchy2"/>
    <dgm:cxn modelId="{876EDD81-2DA7-4E91-B07A-823BCCCD0D6C}" type="presParOf" srcId="{ACF3C242-9B77-4D04-AC01-C211F212CE7D}" destId="{154DAD65-5708-4757-AC9D-F7C6F2FF5C24}" srcOrd="1" destOrd="0" presId="urn:microsoft.com/office/officeart/2005/8/layout/hierarchy2"/>
    <dgm:cxn modelId="{A0967960-C1FF-4085-9D2A-E5014B2E7A0C}" type="presParOf" srcId="{3A613128-20F8-493B-A125-A36A3F5197E4}" destId="{9450F744-DB11-4AE6-A154-06FA7A202E11}" srcOrd="4" destOrd="0" presId="urn:microsoft.com/office/officeart/2005/8/layout/hierarchy2"/>
    <dgm:cxn modelId="{A8AC90B1-C098-4F78-B338-A91DD67065CB}" type="presParOf" srcId="{9450F744-DB11-4AE6-A154-06FA7A202E11}" destId="{060DF46A-F413-49E0-8B48-67B2FF459904}" srcOrd="0" destOrd="0" presId="urn:microsoft.com/office/officeart/2005/8/layout/hierarchy2"/>
    <dgm:cxn modelId="{5BDCE17C-D6FD-4410-A57E-91E7A519D0A8}" type="presParOf" srcId="{3A613128-20F8-493B-A125-A36A3F5197E4}" destId="{29E18AD9-A4D1-49BB-A6C5-2B4C1F56C5E3}" srcOrd="5" destOrd="0" presId="urn:microsoft.com/office/officeart/2005/8/layout/hierarchy2"/>
    <dgm:cxn modelId="{2CDB1A12-19E3-46E4-A37C-59EB9AD33F9B}" type="presParOf" srcId="{29E18AD9-A4D1-49BB-A6C5-2B4C1F56C5E3}" destId="{5DCA2129-C579-495D-9DC1-76BBDE317588}" srcOrd="0" destOrd="0" presId="urn:microsoft.com/office/officeart/2005/8/layout/hierarchy2"/>
    <dgm:cxn modelId="{3999F37A-BF8A-432B-921C-ED9D9F4E4815}" type="presParOf" srcId="{29E18AD9-A4D1-49BB-A6C5-2B4C1F56C5E3}" destId="{A813A7F7-9DAB-4EE3-80F8-C585D6E2DF9A}" srcOrd="1" destOrd="0" presId="urn:microsoft.com/office/officeart/2005/8/layout/hierarchy2"/>
    <dgm:cxn modelId="{838C6381-F2B1-4D0B-9515-18736B172725}" type="presParOf" srcId="{C4EFF038-3B0C-4AB4-BF89-C43A71673799}" destId="{A2D2F2CD-B4BD-4835-9DF2-66778810163B}" srcOrd="2" destOrd="0" presId="urn:microsoft.com/office/officeart/2005/8/layout/hierarchy2"/>
    <dgm:cxn modelId="{58180F7A-1073-4CBA-8D75-514328730ACF}" type="presParOf" srcId="{A2D2F2CD-B4BD-4835-9DF2-66778810163B}" destId="{2DE1C7AE-D26A-4FDD-A04E-D192D2211A7D}" srcOrd="0" destOrd="0" presId="urn:microsoft.com/office/officeart/2005/8/layout/hierarchy2"/>
    <dgm:cxn modelId="{1721B83A-E463-45A9-BD0E-0D32F9FE8569}" type="presParOf" srcId="{C4EFF038-3B0C-4AB4-BF89-C43A71673799}" destId="{2FCD6187-B0D5-41A4-9EAD-E0E8008E0DA1}" srcOrd="3" destOrd="0" presId="urn:microsoft.com/office/officeart/2005/8/layout/hierarchy2"/>
    <dgm:cxn modelId="{672685A4-C25E-4087-A6B7-1C71C08A75A5}" type="presParOf" srcId="{2FCD6187-B0D5-41A4-9EAD-E0E8008E0DA1}" destId="{7E429B21-3C62-4F2E-81F8-136C46C7741C}" srcOrd="0" destOrd="0" presId="urn:microsoft.com/office/officeart/2005/8/layout/hierarchy2"/>
    <dgm:cxn modelId="{82034A88-FCD9-449B-B499-2B6A02CC8D2E}" type="presParOf" srcId="{2FCD6187-B0D5-41A4-9EAD-E0E8008E0DA1}" destId="{B1CDFFA3-61A4-4572-A074-5A8B32BDCF33}" srcOrd="1" destOrd="0" presId="urn:microsoft.com/office/officeart/2005/8/layout/hierarchy2"/>
    <dgm:cxn modelId="{612E7CA6-2FC9-4CBD-B9EC-0CD2E7660FC1}" type="presParOf" srcId="{B1CDFFA3-61A4-4572-A074-5A8B32BDCF33}" destId="{DACEE73D-45BE-48AF-8B52-3C3390070165}" srcOrd="0" destOrd="0" presId="urn:microsoft.com/office/officeart/2005/8/layout/hierarchy2"/>
    <dgm:cxn modelId="{D0B72A7E-651F-4CED-9FDE-A4C90A2767CE}" type="presParOf" srcId="{DACEE73D-45BE-48AF-8B52-3C3390070165}" destId="{6E50F018-A59D-4370-AC2B-A2D9728F0BA4}" srcOrd="0" destOrd="0" presId="urn:microsoft.com/office/officeart/2005/8/layout/hierarchy2"/>
    <dgm:cxn modelId="{DEA393B4-7B92-4D0F-AF04-564B909CBB10}" type="presParOf" srcId="{B1CDFFA3-61A4-4572-A074-5A8B32BDCF33}" destId="{0DF10913-42DB-41E5-862F-61CF59D88B29}" srcOrd="1" destOrd="0" presId="urn:microsoft.com/office/officeart/2005/8/layout/hierarchy2"/>
    <dgm:cxn modelId="{8C8554CE-1362-4EF3-87B2-0275C40FDD21}" type="presParOf" srcId="{0DF10913-42DB-41E5-862F-61CF59D88B29}" destId="{0C4750DB-2226-41AE-A796-85C007B33DE2}" srcOrd="0" destOrd="0" presId="urn:microsoft.com/office/officeart/2005/8/layout/hierarchy2"/>
    <dgm:cxn modelId="{711A404B-CB76-461C-9D1F-97C0E5266069}" type="presParOf" srcId="{0DF10913-42DB-41E5-862F-61CF59D88B29}" destId="{8A49691E-5D04-4524-930A-C04974FE7B20}" srcOrd="1" destOrd="0" presId="urn:microsoft.com/office/officeart/2005/8/layout/hierarchy2"/>
    <dgm:cxn modelId="{0EAF8372-50FF-4B8A-9C7E-4D5B2DA7FC76}" type="presParOf" srcId="{8A49691E-5D04-4524-930A-C04974FE7B20}" destId="{87CF17D1-38AC-428B-8230-967AD696509C}" srcOrd="0" destOrd="0" presId="urn:microsoft.com/office/officeart/2005/8/layout/hierarchy2"/>
    <dgm:cxn modelId="{97D47869-C7C1-4FFC-845F-57AD6F27C17B}" type="presParOf" srcId="{87CF17D1-38AC-428B-8230-967AD696509C}" destId="{080C485C-B390-43D1-B87E-1A4E334B8FAB}" srcOrd="0" destOrd="0" presId="urn:microsoft.com/office/officeart/2005/8/layout/hierarchy2"/>
    <dgm:cxn modelId="{E0D11D80-1B91-4AFE-BB55-72C93CBA72BA}" type="presParOf" srcId="{8A49691E-5D04-4524-930A-C04974FE7B20}" destId="{E61E97DD-6C38-4DBB-863E-A0923D48D047}" srcOrd="1" destOrd="0" presId="urn:microsoft.com/office/officeart/2005/8/layout/hierarchy2"/>
    <dgm:cxn modelId="{DBD7AA19-DB9B-4A0C-80DE-F095615CD5BE}" type="presParOf" srcId="{E61E97DD-6C38-4DBB-863E-A0923D48D047}" destId="{F0A603AB-4025-4854-8E80-D2CCC6999A82}" srcOrd="0" destOrd="0" presId="urn:microsoft.com/office/officeart/2005/8/layout/hierarchy2"/>
    <dgm:cxn modelId="{8768F01A-BCE7-4627-A9BA-DFC8DF8E55C0}" type="presParOf" srcId="{E61E97DD-6C38-4DBB-863E-A0923D48D047}" destId="{B6C492F4-8E16-4F58-A3E3-81A244292851}" srcOrd="1" destOrd="0" presId="urn:microsoft.com/office/officeart/2005/8/layout/hierarchy2"/>
    <dgm:cxn modelId="{FE7FD6BF-C4B5-4CB0-9664-950D9C3307B9}" type="presParOf" srcId="{8A49691E-5D04-4524-930A-C04974FE7B20}" destId="{07D023AF-9642-4E32-8018-07122B3A52A5}" srcOrd="2" destOrd="0" presId="urn:microsoft.com/office/officeart/2005/8/layout/hierarchy2"/>
    <dgm:cxn modelId="{95D3AC2E-E956-432F-A6DD-581F2C89CD09}" type="presParOf" srcId="{07D023AF-9642-4E32-8018-07122B3A52A5}" destId="{9CBB6C00-D8B0-4CE1-9479-834E51AA16FC}" srcOrd="0" destOrd="0" presId="urn:microsoft.com/office/officeart/2005/8/layout/hierarchy2"/>
    <dgm:cxn modelId="{DEA4CF2B-F1A6-4E52-8918-DE00DF5F1327}" type="presParOf" srcId="{8A49691E-5D04-4524-930A-C04974FE7B20}" destId="{09B3AE39-6BD9-43D0-9FC0-4444CF07EC4C}" srcOrd="3" destOrd="0" presId="urn:microsoft.com/office/officeart/2005/8/layout/hierarchy2"/>
    <dgm:cxn modelId="{0FF0F875-FF32-4C75-8F02-6980C584E6F6}" type="presParOf" srcId="{09B3AE39-6BD9-43D0-9FC0-4444CF07EC4C}" destId="{7CC4E60F-ADCB-48C9-829C-B41C596FB458}" srcOrd="0" destOrd="0" presId="urn:microsoft.com/office/officeart/2005/8/layout/hierarchy2"/>
    <dgm:cxn modelId="{54463071-1656-4CCC-9B98-060F1EC8EC70}" type="presParOf" srcId="{09B3AE39-6BD9-43D0-9FC0-4444CF07EC4C}" destId="{8C28F86E-5B91-4418-87C3-50D3BE7B8FE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21964-5F21-478D-ADD1-C922448A57F8}">
      <dsp:nvSpPr>
        <dsp:cNvPr id="0" name=""/>
        <dsp:cNvSpPr/>
      </dsp:nvSpPr>
      <dsp:spPr>
        <a:xfrm>
          <a:off x="1365162" y="3324653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Machine Learning</a:t>
          </a:r>
        </a:p>
      </dsp:txBody>
      <dsp:txXfrm>
        <a:off x="1388500" y="3347991"/>
        <a:ext cx="1546958" cy="750141"/>
      </dsp:txXfrm>
    </dsp:sp>
    <dsp:sp modelId="{BA843785-C05A-4041-97B3-7D32AFA0B3E7}">
      <dsp:nvSpPr>
        <dsp:cNvPr id="0" name=""/>
        <dsp:cNvSpPr/>
      </dsp:nvSpPr>
      <dsp:spPr>
        <a:xfrm rot="17421335">
          <a:off x="2361234" y="2852612"/>
          <a:ext cx="183257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32577" y="1138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600" kern="1200"/>
        </a:p>
      </dsp:txBody>
      <dsp:txXfrm>
        <a:off x="3231709" y="2818179"/>
        <a:ext cx="91628" cy="91628"/>
      </dsp:txXfrm>
    </dsp:sp>
    <dsp:sp modelId="{C2D8D00A-6FA6-4F80-9592-60DCE0F614FD}">
      <dsp:nvSpPr>
        <dsp:cNvPr id="0" name=""/>
        <dsp:cNvSpPr/>
      </dsp:nvSpPr>
      <dsp:spPr>
        <a:xfrm>
          <a:off x="3596250" y="1606516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Supervised Learning</a:t>
          </a:r>
        </a:p>
      </dsp:txBody>
      <dsp:txXfrm>
        <a:off x="3619588" y="1629854"/>
        <a:ext cx="1546958" cy="750141"/>
      </dsp:txXfrm>
    </dsp:sp>
    <dsp:sp modelId="{DCD43D55-B20D-4C18-942E-8B1AC1556E51}">
      <dsp:nvSpPr>
        <dsp:cNvPr id="0" name=""/>
        <dsp:cNvSpPr/>
      </dsp:nvSpPr>
      <dsp:spPr>
        <a:xfrm rot="17945813">
          <a:off x="4853183" y="1420831"/>
          <a:ext cx="131085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10856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475840" y="1399441"/>
        <a:ext cx="65542" cy="65542"/>
      </dsp:txXfrm>
    </dsp:sp>
    <dsp:sp modelId="{F8AC7EF3-CB3A-4A92-9EEE-E6B02697CDDD}">
      <dsp:nvSpPr>
        <dsp:cNvPr id="0" name=""/>
        <dsp:cNvSpPr/>
      </dsp:nvSpPr>
      <dsp:spPr>
        <a:xfrm>
          <a:off x="5827338" y="461092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Classification</a:t>
          </a:r>
        </a:p>
      </dsp:txBody>
      <dsp:txXfrm>
        <a:off x="5850676" y="484430"/>
        <a:ext cx="1546958" cy="750141"/>
      </dsp:txXfrm>
    </dsp:sp>
    <dsp:sp modelId="{DC663DF4-A3B6-4AE6-8F0A-F794887D442E}">
      <dsp:nvSpPr>
        <dsp:cNvPr id="0" name=""/>
        <dsp:cNvSpPr/>
      </dsp:nvSpPr>
      <dsp:spPr>
        <a:xfrm rot="19457599">
          <a:off x="7347185" y="619034"/>
          <a:ext cx="78502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85026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7720073" y="610790"/>
        <a:ext cx="39251" cy="39251"/>
      </dsp:txXfrm>
    </dsp:sp>
    <dsp:sp modelId="{548BD6A1-445D-4AFA-9272-18166F8AF622}">
      <dsp:nvSpPr>
        <dsp:cNvPr id="0" name=""/>
        <dsp:cNvSpPr/>
      </dsp:nvSpPr>
      <dsp:spPr>
        <a:xfrm>
          <a:off x="8058426" y="2922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Naive Bayes</a:t>
          </a:r>
        </a:p>
      </dsp:txBody>
      <dsp:txXfrm>
        <a:off x="8081764" y="26260"/>
        <a:ext cx="1546958" cy="750141"/>
      </dsp:txXfrm>
    </dsp:sp>
    <dsp:sp modelId="{37D276D4-4CBC-41D7-9435-AF1F84F343A1}">
      <dsp:nvSpPr>
        <dsp:cNvPr id="0" name=""/>
        <dsp:cNvSpPr/>
      </dsp:nvSpPr>
      <dsp:spPr>
        <a:xfrm rot="2142401">
          <a:off x="7347185" y="1077204"/>
          <a:ext cx="78502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85026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7720073" y="1068960"/>
        <a:ext cx="39251" cy="39251"/>
      </dsp:txXfrm>
    </dsp:sp>
    <dsp:sp modelId="{5746C6AF-ACC2-403E-9D7A-796AA760ADC5}">
      <dsp:nvSpPr>
        <dsp:cNvPr id="0" name=""/>
        <dsp:cNvSpPr/>
      </dsp:nvSpPr>
      <dsp:spPr>
        <a:xfrm>
          <a:off x="8058426" y="919262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Nearest</a:t>
          </a:r>
          <a:r>
            <a:rPr lang="tr-TR" sz="1800" kern="1200" dirty="0"/>
            <a:t> </a:t>
          </a:r>
          <a:r>
            <a:rPr lang="tr-TR" sz="1800" kern="1200" dirty="0" err="1"/>
            <a:t>Neighbor</a:t>
          </a:r>
          <a:endParaRPr lang="tr-TR" sz="1800" kern="1200" dirty="0"/>
        </a:p>
      </dsp:txBody>
      <dsp:txXfrm>
        <a:off x="8081764" y="942600"/>
        <a:ext cx="1546958" cy="750141"/>
      </dsp:txXfrm>
    </dsp:sp>
    <dsp:sp modelId="{248A8B8C-41F9-453F-B091-76E382627D63}">
      <dsp:nvSpPr>
        <dsp:cNvPr id="0" name=""/>
        <dsp:cNvSpPr/>
      </dsp:nvSpPr>
      <dsp:spPr>
        <a:xfrm rot="3654187">
          <a:off x="4853183" y="2566255"/>
          <a:ext cx="131085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10856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475840" y="2544866"/>
        <a:ext cx="65542" cy="65542"/>
      </dsp:txXfrm>
    </dsp:sp>
    <dsp:sp modelId="{31EB3AB0-DAD6-4C90-A99F-C4B2B1223AB9}">
      <dsp:nvSpPr>
        <dsp:cNvPr id="0" name=""/>
        <dsp:cNvSpPr/>
      </dsp:nvSpPr>
      <dsp:spPr>
        <a:xfrm>
          <a:off x="5827338" y="2751941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Regression</a:t>
          </a:r>
          <a:br>
            <a:rPr lang="tr-TR" sz="1800" kern="1200" dirty="0"/>
          </a:br>
          <a:endParaRPr lang="tr-TR" sz="1800" kern="1200" dirty="0"/>
        </a:p>
      </dsp:txBody>
      <dsp:txXfrm>
        <a:off x="5850676" y="2775279"/>
        <a:ext cx="1546958" cy="750141"/>
      </dsp:txXfrm>
    </dsp:sp>
    <dsp:sp modelId="{977F1E6C-4141-4975-887F-396CCF5D660D}">
      <dsp:nvSpPr>
        <dsp:cNvPr id="0" name=""/>
        <dsp:cNvSpPr/>
      </dsp:nvSpPr>
      <dsp:spPr>
        <a:xfrm rot="18289469">
          <a:off x="7181571" y="2680798"/>
          <a:ext cx="111625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16255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7711792" y="2664273"/>
        <a:ext cx="55812" cy="55812"/>
      </dsp:txXfrm>
    </dsp:sp>
    <dsp:sp modelId="{C1E6D061-D9DE-4068-A570-6B5D8A4E29D0}">
      <dsp:nvSpPr>
        <dsp:cNvPr id="0" name=""/>
        <dsp:cNvSpPr/>
      </dsp:nvSpPr>
      <dsp:spPr>
        <a:xfrm>
          <a:off x="8058426" y="1835601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Linear</a:t>
          </a:r>
          <a:r>
            <a:rPr lang="tr-TR" sz="1800" kern="1200" dirty="0"/>
            <a:t> </a:t>
          </a:r>
          <a:r>
            <a:rPr lang="tr-TR" sz="1800" kern="1200" dirty="0" err="1"/>
            <a:t>Regression</a:t>
          </a:r>
          <a:endParaRPr lang="tr-TR" sz="1800" kern="1200" dirty="0"/>
        </a:p>
      </dsp:txBody>
      <dsp:txXfrm>
        <a:off x="8081764" y="1858939"/>
        <a:ext cx="1546958" cy="750141"/>
      </dsp:txXfrm>
    </dsp:sp>
    <dsp:sp modelId="{46679D2F-AB9C-4302-8AA7-E31A7B35573A}">
      <dsp:nvSpPr>
        <dsp:cNvPr id="0" name=""/>
        <dsp:cNvSpPr/>
      </dsp:nvSpPr>
      <dsp:spPr>
        <a:xfrm>
          <a:off x="7420972" y="3138968"/>
          <a:ext cx="63745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37453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7723762" y="3134413"/>
        <a:ext cx="31872" cy="31872"/>
      </dsp:txXfrm>
    </dsp:sp>
    <dsp:sp modelId="{3BE2ABFF-165C-4406-9CD7-486BC2F7A115}">
      <dsp:nvSpPr>
        <dsp:cNvPr id="0" name=""/>
        <dsp:cNvSpPr/>
      </dsp:nvSpPr>
      <dsp:spPr>
        <a:xfrm>
          <a:off x="8058426" y="2751941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Decision</a:t>
          </a:r>
          <a:r>
            <a:rPr lang="tr-TR" sz="1800" kern="1200" dirty="0"/>
            <a:t> </a:t>
          </a:r>
          <a:r>
            <a:rPr lang="tr-TR" sz="1800" kern="1200" dirty="0" err="1"/>
            <a:t>Trees</a:t>
          </a:r>
          <a:endParaRPr lang="tr-TR" sz="1800" kern="1200" dirty="0"/>
        </a:p>
      </dsp:txBody>
      <dsp:txXfrm>
        <a:off x="8081764" y="2775279"/>
        <a:ext cx="1546958" cy="750141"/>
      </dsp:txXfrm>
    </dsp:sp>
    <dsp:sp modelId="{9450F744-DB11-4AE6-A154-06FA7A202E11}">
      <dsp:nvSpPr>
        <dsp:cNvPr id="0" name=""/>
        <dsp:cNvSpPr/>
      </dsp:nvSpPr>
      <dsp:spPr>
        <a:xfrm rot="3310531">
          <a:off x="7181571" y="3597137"/>
          <a:ext cx="111625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16255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7711792" y="3580613"/>
        <a:ext cx="55812" cy="55812"/>
      </dsp:txXfrm>
    </dsp:sp>
    <dsp:sp modelId="{5DCA2129-C579-495D-9DC1-76BBDE317588}">
      <dsp:nvSpPr>
        <dsp:cNvPr id="0" name=""/>
        <dsp:cNvSpPr/>
      </dsp:nvSpPr>
      <dsp:spPr>
        <a:xfrm>
          <a:off x="8058426" y="3668281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 err="1"/>
            <a:t>Neural</a:t>
          </a:r>
          <a:r>
            <a:rPr lang="tr-TR" sz="1800" kern="1200" dirty="0"/>
            <a:t> Networks</a:t>
          </a:r>
        </a:p>
      </dsp:txBody>
      <dsp:txXfrm>
        <a:off x="8081764" y="3691619"/>
        <a:ext cx="1546958" cy="750141"/>
      </dsp:txXfrm>
    </dsp:sp>
    <dsp:sp modelId="{A2D2F2CD-B4BD-4835-9DF2-66778810163B}">
      <dsp:nvSpPr>
        <dsp:cNvPr id="0" name=""/>
        <dsp:cNvSpPr/>
      </dsp:nvSpPr>
      <dsp:spPr>
        <a:xfrm rot="4178665">
          <a:off x="2361234" y="4570748"/>
          <a:ext cx="183257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832577" y="1138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600" kern="1200"/>
        </a:p>
      </dsp:txBody>
      <dsp:txXfrm>
        <a:off x="3231709" y="4536316"/>
        <a:ext cx="91628" cy="91628"/>
      </dsp:txXfrm>
    </dsp:sp>
    <dsp:sp modelId="{7E429B21-3C62-4F2E-81F8-136C46C7741C}">
      <dsp:nvSpPr>
        <dsp:cNvPr id="0" name=""/>
        <dsp:cNvSpPr/>
      </dsp:nvSpPr>
      <dsp:spPr>
        <a:xfrm>
          <a:off x="3596250" y="5042790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Unsupervised Learning</a:t>
          </a:r>
        </a:p>
      </dsp:txBody>
      <dsp:txXfrm>
        <a:off x="3619588" y="5066128"/>
        <a:ext cx="1546958" cy="750141"/>
      </dsp:txXfrm>
    </dsp:sp>
    <dsp:sp modelId="{DACEE73D-45BE-48AF-8B52-3C3390070165}">
      <dsp:nvSpPr>
        <dsp:cNvPr id="0" name=""/>
        <dsp:cNvSpPr/>
      </dsp:nvSpPr>
      <dsp:spPr>
        <a:xfrm>
          <a:off x="5189884" y="5429817"/>
          <a:ext cx="63745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37453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5492675" y="5425262"/>
        <a:ext cx="31872" cy="31872"/>
      </dsp:txXfrm>
    </dsp:sp>
    <dsp:sp modelId="{0C4750DB-2226-41AE-A796-85C007B33DE2}">
      <dsp:nvSpPr>
        <dsp:cNvPr id="0" name=""/>
        <dsp:cNvSpPr/>
      </dsp:nvSpPr>
      <dsp:spPr>
        <a:xfrm>
          <a:off x="5827338" y="5042790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Clustering</a:t>
          </a:r>
        </a:p>
      </dsp:txBody>
      <dsp:txXfrm>
        <a:off x="5850676" y="5066128"/>
        <a:ext cx="1546958" cy="750141"/>
      </dsp:txXfrm>
    </dsp:sp>
    <dsp:sp modelId="{87CF17D1-38AC-428B-8230-967AD696509C}">
      <dsp:nvSpPr>
        <dsp:cNvPr id="0" name=""/>
        <dsp:cNvSpPr/>
      </dsp:nvSpPr>
      <dsp:spPr>
        <a:xfrm rot="19457599">
          <a:off x="7347185" y="5200732"/>
          <a:ext cx="78502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85026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7720073" y="5192488"/>
        <a:ext cx="39251" cy="39251"/>
      </dsp:txXfrm>
    </dsp:sp>
    <dsp:sp modelId="{F0A603AB-4025-4854-8E80-D2CCC6999A82}">
      <dsp:nvSpPr>
        <dsp:cNvPr id="0" name=""/>
        <dsp:cNvSpPr/>
      </dsp:nvSpPr>
      <dsp:spPr>
        <a:xfrm>
          <a:off x="8058426" y="4584620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K-means</a:t>
          </a:r>
        </a:p>
      </dsp:txBody>
      <dsp:txXfrm>
        <a:off x="8081764" y="4607958"/>
        <a:ext cx="1546958" cy="750141"/>
      </dsp:txXfrm>
    </dsp:sp>
    <dsp:sp modelId="{07D023AF-9642-4E32-8018-07122B3A52A5}">
      <dsp:nvSpPr>
        <dsp:cNvPr id="0" name=""/>
        <dsp:cNvSpPr/>
      </dsp:nvSpPr>
      <dsp:spPr>
        <a:xfrm rot="2142401">
          <a:off x="7347185" y="5658902"/>
          <a:ext cx="78502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85026" y="11381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500" kern="1200"/>
        </a:p>
      </dsp:txBody>
      <dsp:txXfrm>
        <a:off x="7720073" y="5650658"/>
        <a:ext cx="39251" cy="39251"/>
      </dsp:txXfrm>
    </dsp:sp>
    <dsp:sp modelId="{7CC4E60F-ADCB-48C9-829C-B41C596FB458}">
      <dsp:nvSpPr>
        <dsp:cNvPr id="0" name=""/>
        <dsp:cNvSpPr/>
      </dsp:nvSpPr>
      <dsp:spPr>
        <a:xfrm>
          <a:off x="8058426" y="5500960"/>
          <a:ext cx="1593634" cy="796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Neural Networks</a:t>
          </a:r>
        </a:p>
      </dsp:txBody>
      <dsp:txXfrm>
        <a:off x="8081764" y="5524298"/>
        <a:ext cx="1546958" cy="750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Asıl metin stillerini düzenlemek için tıklayın</a:t>
            </a:r>
          </a:p>
          <a:p>
            <a:pPr lvl="1" rtl="0"/>
            <a:r>
              <a:t>İkinci düzey</a:t>
            </a:r>
          </a:p>
          <a:p>
            <a:pPr lvl="2" rtl="0"/>
            <a:r>
              <a:t>Üçüncü düzey</a:t>
            </a:r>
          </a:p>
          <a:p>
            <a:pPr lvl="3" rtl="0"/>
            <a:r>
              <a:t>Dördüncü düzey</a:t>
            </a:r>
          </a:p>
          <a:p>
            <a:pPr lvl="4" rtl="0"/>
            <a:r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034" y="685800"/>
            <a:ext cx="7998916" cy="2971801"/>
          </a:xfrm>
        </p:spPr>
        <p:txBody>
          <a:bodyPr anchor="b">
            <a:normAutofit/>
          </a:bodyPr>
          <a:lstStyle>
            <a:lvl1pPr algn="l">
              <a:defRPr sz="4799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034" y="3843868"/>
            <a:ext cx="6399133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5869" y="8467"/>
            <a:ext cx="3809008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6580" y="91546"/>
            <a:ext cx="6079071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3941" y="228600"/>
            <a:ext cx="495171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3927" y="32279"/>
            <a:ext cx="4851725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3383" y="609602"/>
            <a:ext cx="4342268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7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621" y="533400"/>
            <a:ext cx="10815995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164" y="3843867"/>
            <a:ext cx="8302047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61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5" y="685800"/>
            <a:ext cx="10055781" cy="2743200"/>
          </a:xfrm>
        </p:spPr>
        <p:txBody>
          <a:bodyPr anchor="ctr">
            <a:normAutofit/>
          </a:bodyPr>
          <a:lstStyle>
            <a:lvl1pPr algn="l">
              <a:defRPr sz="3199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4114800"/>
            <a:ext cx="8533765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528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4" y="685800"/>
            <a:ext cx="9141620" cy="2743200"/>
          </a:xfrm>
        </p:spPr>
        <p:txBody>
          <a:bodyPr anchor="ctr">
            <a:normAutofit/>
          </a:bodyPr>
          <a:lstStyle>
            <a:lvl1pPr algn="l">
              <a:defRPr sz="3199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5835" y="3429000"/>
            <a:ext cx="8532178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5" y="4301068"/>
            <a:ext cx="8532178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531674" y="812222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2734" y="276860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4761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4" y="3429000"/>
            <a:ext cx="8532178" cy="1697400"/>
          </a:xfrm>
        </p:spPr>
        <p:txBody>
          <a:bodyPr anchor="b">
            <a:normAutofit/>
          </a:bodyPr>
          <a:lstStyle>
            <a:lvl1pPr algn="l">
              <a:defRPr sz="3199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3" y="5132981"/>
            <a:ext cx="853376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0569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85800"/>
            <a:ext cx="9141619" cy="2743200"/>
          </a:xfrm>
        </p:spPr>
        <p:txBody>
          <a:bodyPr anchor="ctr">
            <a:normAutofit/>
          </a:bodyPr>
          <a:lstStyle>
            <a:lvl1pPr algn="l">
              <a:defRPr sz="3199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035" y="3928534"/>
            <a:ext cx="8532178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9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4978400"/>
            <a:ext cx="8532178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531674" y="812222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2734" y="276860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2497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5" y="685800"/>
            <a:ext cx="10055781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034" y="3928534"/>
            <a:ext cx="853217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9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4766733"/>
            <a:ext cx="8532178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1340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87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2950" y="685800"/>
            <a:ext cx="2056864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621" y="685800"/>
            <a:ext cx="7821163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71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254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4" y="2006600"/>
            <a:ext cx="8532178" cy="2281600"/>
          </a:xfrm>
        </p:spPr>
        <p:txBody>
          <a:bodyPr anchor="b">
            <a:normAutofit/>
          </a:bodyPr>
          <a:lstStyle>
            <a:lvl1pPr algn="l">
              <a:defRPr sz="3599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5" y="4495800"/>
            <a:ext cx="8532178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61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033" y="685801"/>
            <a:ext cx="4936369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6621" y="685801"/>
            <a:ext cx="4933194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547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827" y="685800"/>
            <a:ext cx="4648576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033" y="1270529"/>
            <a:ext cx="4936369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7483" y="685800"/>
            <a:ext cx="4663919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5033" y="1262062"/>
            <a:ext cx="4927904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883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9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484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3167" y="685800"/>
            <a:ext cx="3656648" cy="1371600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034" y="685800"/>
            <a:ext cx="5942053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3167" y="2209800"/>
            <a:ext cx="3656648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192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582" y="1447800"/>
            <a:ext cx="6018232" cy="1143000"/>
          </a:xfrm>
        </p:spPr>
        <p:txBody>
          <a:bodyPr anchor="b">
            <a:normAutofit/>
          </a:bodyPr>
          <a:lstStyle>
            <a:lvl1pPr algn="l">
              <a:defRPr sz="2799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8754" y="914400"/>
            <a:ext cx="3280120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1582" y="2777067"/>
            <a:ext cx="6019820" cy="2048933"/>
          </a:xfrm>
        </p:spPr>
        <p:txBody>
          <a:bodyPr anchor="t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234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4572" y="2963334"/>
            <a:ext cx="2981081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034" y="4487333"/>
            <a:ext cx="853217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685801"/>
            <a:ext cx="8532178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833" y="6172201"/>
            <a:ext cx="159978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034" y="6172201"/>
            <a:ext cx="7541835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0502" y="5578476"/>
            <a:ext cx="1141948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199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C014DD1E-5D91-48A3-AD6D-45FBA980D10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5701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3599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neuralnetworksanddeeplearning.com/chap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plot.ly/python/" TargetMode="External"/><Relationship Id="rId13" Type="http://schemas.openxmlformats.org/officeDocument/2006/relationships/hyperlink" Target="https://www.nltk.org/" TargetMode="External"/><Relationship Id="rId18" Type="http://schemas.openxmlformats.org/officeDocument/2006/relationships/hyperlink" Target="http://caffe.berkeleyvision.org/installation.html" TargetMode="External"/><Relationship Id="rId3" Type="http://schemas.openxmlformats.org/officeDocument/2006/relationships/hyperlink" Target="https://www.scipy.org/" TargetMode="External"/><Relationship Id="rId7" Type="http://schemas.openxmlformats.org/officeDocument/2006/relationships/hyperlink" Target="https://bokeh.pydata.org/en/latest/" TargetMode="External"/><Relationship Id="rId12" Type="http://schemas.openxmlformats.org/officeDocument/2006/relationships/hyperlink" Target="https://keras.io/" TargetMode="External"/><Relationship Id="rId17" Type="http://schemas.openxmlformats.org/officeDocument/2006/relationships/hyperlink" Target="https://lasagne.readthedocs.io/en/latest/" TargetMode="External"/><Relationship Id="rId2" Type="http://schemas.openxmlformats.org/officeDocument/2006/relationships/hyperlink" Target="http://www.numpy.org/" TargetMode="External"/><Relationship Id="rId16" Type="http://schemas.openxmlformats.org/officeDocument/2006/relationships/hyperlink" Target="https://www.statsmodels.org/stable/index.html" TargetMode="External"/><Relationship Id="rId20" Type="http://schemas.openxmlformats.org/officeDocument/2006/relationships/hyperlink" Target="https://spark.apache.org/docs/0.9.1/python-programming-guide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eaborn.pydata.org/" TargetMode="External"/><Relationship Id="rId11" Type="http://schemas.openxmlformats.org/officeDocument/2006/relationships/hyperlink" Target="https://www.tensorflow.org/install/" TargetMode="External"/><Relationship Id="rId5" Type="http://schemas.openxmlformats.org/officeDocument/2006/relationships/hyperlink" Target="https://matplotlib.org/" TargetMode="External"/><Relationship Id="rId15" Type="http://schemas.openxmlformats.org/officeDocument/2006/relationships/hyperlink" Target="https://scrapy.org/" TargetMode="External"/><Relationship Id="rId10" Type="http://schemas.openxmlformats.org/officeDocument/2006/relationships/hyperlink" Target="https://pypi.org/project/Theano/" TargetMode="External"/><Relationship Id="rId19" Type="http://schemas.openxmlformats.org/officeDocument/2006/relationships/hyperlink" Target="https://pytorch.org/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://scikit-learn.org/stable/" TargetMode="External"/><Relationship Id="rId14" Type="http://schemas.openxmlformats.org/officeDocument/2006/relationships/hyperlink" Target="https://pypi.org/project/gensi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hyperlink" Target="https://orange.biolab.si/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2.gif"/><Relationship Id="rId12" Type="http://schemas.openxmlformats.org/officeDocument/2006/relationships/hyperlink" Target="https://www.cs.waikato.ac.nz/ml/weka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hyperlink" Target="https://rapidminer.com/" TargetMode="External"/><Relationship Id="rId5" Type="http://schemas.openxmlformats.org/officeDocument/2006/relationships/image" Target="../media/image40.png"/><Relationship Id="rId15" Type="http://schemas.openxmlformats.org/officeDocument/2006/relationships/hyperlink" Target="https://www.sas.com/en_us/software/enterprise-miner.html" TargetMode="External"/><Relationship Id="rId10" Type="http://schemas.openxmlformats.org/officeDocument/2006/relationships/image" Target="../media/image45.jpg"/><Relationship Id="rId4" Type="http://schemas.openxmlformats.org/officeDocument/2006/relationships/image" Target="../media/image39.jpeg"/><Relationship Id="rId9" Type="http://schemas.openxmlformats.org/officeDocument/2006/relationships/image" Target="../media/image44.png"/><Relationship Id="rId14" Type="http://schemas.openxmlformats.org/officeDocument/2006/relationships/hyperlink" Target="https://www.oracle.com/tr/index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proente.com/makine-ogrenimi-nedir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52.jpg"/><Relationship Id="rId7" Type="http://schemas.openxmlformats.org/officeDocument/2006/relationships/image" Target="../media/image70.jpeg"/><Relationship Id="rId2" Type="http://schemas.openxmlformats.org/officeDocument/2006/relationships/hyperlink" Target="https://github.com/humphd/have-fun-with-machine-learning/blob/master/data/untrained-samp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cagriemreakin.com/veri-bilimi/makine-ogrenmesi/siniflandirm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2566020" y="312558"/>
            <a:ext cx="7056784" cy="1336594"/>
          </a:xfrm>
        </p:spPr>
        <p:txBody>
          <a:bodyPr rtlCol="0">
            <a:no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Advice 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pplying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achine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 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ecniques</a:t>
            </a:r>
            <a:endParaRPr lang="tr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>
          <a:xfrm>
            <a:off x="2546717" y="4384594"/>
            <a:ext cx="4032448" cy="1656184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tr-TR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HAZIRLAYANLAR</a:t>
            </a:r>
          </a:p>
          <a:p>
            <a:pPr algn="ctr" rtl="0"/>
            <a:endParaRPr lang="tr-T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5516123003   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Fatma Betül YILDIZ</a:t>
            </a:r>
          </a:p>
          <a:p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2015141064   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 ALVER</a:t>
            </a:r>
          </a:p>
          <a:p>
            <a:r>
              <a:rPr lang="tr-T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2015141009   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Ece Nur DOĞAN</a:t>
            </a:r>
            <a:endParaRPr lang="tr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A2254C3-7F3F-4FFF-90C8-DD55A37CA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205" y="1417646"/>
            <a:ext cx="1656184" cy="1656184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1C94BE75-F009-4C55-B8B3-3E0B701FF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272"/>
            <a:ext cx="3727168" cy="1972933"/>
          </a:xfrm>
          <a:prstGeom prst="rect">
            <a:avLst/>
          </a:prstGeom>
        </p:spPr>
      </p:pic>
      <p:pic>
        <p:nvPicPr>
          <p:cNvPr id="2050" name="Picture 2" descr="Ä°lgili resim">
            <a:extLst>
              <a:ext uri="{FF2B5EF4-FFF2-40B4-BE49-F238E27FC236}">
                <a16:creationId xmlns:a16="http://schemas.microsoft.com/office/drawing/2014/main" id="{15E60B06-882C-4113-97BC-723FF35EB0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913" y="4339149"/>
            <a:ext cx="267876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chine learning gif ile ilgili gÃ¶rsel sonucu">
            <a:extLst>
              <a:ext uri="{FF2B5EF4-FFF2-40B4-BE49-F238E27FC236}">
                <a16:creationId xmlns:a16="http://schemas.microsoft.com/office/drawing/2014/main" id="{81822E07-8CE3-4E38-8E67-DC20C2403D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0" y="3789040"/>
            <a:ext cx="2612386" cy="261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https://veribilimcisi.files.wordpress.com/2017/07/kenyakin.png?w=656">
            <a:extLst>
              <a:ext uri="{FF2B5EF4-FFF2-40B4-BE49-F238E27FC236}">
                <a16:creationId xmlns:a16="http://schemas.microsoft.com/office/drawing/2014/main" id="{F1A61C30-BA6B-4844-A656-576672286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6" y="1621631"/>
            <a:ext cx="4174767" cy="36147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5B5DAFCD-ADA7-4CB1-AFB4-E28EA46D437E}"/>
              </a:ext>
            </a:extLst>
          </p:cNvPr>
          <p:cNvSpPr/>
          <p:nvPr/>
        </p:nvSpPr>
        <p:spPr>
          <a:xfrm>
            <a:off x="5374332" y="1621631"/>
            <a:ext cx="5904656" cy="195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 komşuları, tüm mevcut vakaları depolayan ve bir benzerlik ölçüsüne (ör. Mesafe fonksiyonları) dayalı yeni vakaları sınıflandıran basit bir algoritmadır.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KNN, 1970’lerin başında halihazırda parametrik olmayan bir teknik olarak istatistiksel tahmin ve örüntü tanımada kullanılmıştır.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6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D82287-BDD7-4798-A723-BB4D8B87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56118"/>
            <a:ext cx="8532178" cy="1569639"/>
          </a:xfrm>
        </p:spPr>
        <p:txBody>
          <a:bodyPr>
            <a:normAutofit fontScale="90000"/>
          </a:bodyPr>
          <a:lstStyle/>
          <a:p>
            <a:br>
              <a:rPr lang="tr-TR" dirty="0"/>
            </a:br>
            <a:r>
              <a:rPr lang="tr-TR" b="1" dirty="0"/>
              <a:t>2. </a:t>
            </a:r>
            <a:r>
              <a:rPr lang="tr-TR" b="1" dirty="0" err="1"/>
              <a:t>Regression</a:t>
            </a:r>
            <a:br>
              <a:rPr lang="tr-TR" dirty="0"/>
            </a:br>
            <a:br>
              <a:rPr lang="tr-TR" sz="2700" b="1" dirty="0"/>
            </a:br>
            <a:r>
              <a:rPr lang="tr-TR" sz="2700" b="1" dirty="0"/>
              <a:t>     2.1Linear </a:t>
            </a:r>
            <a:r>
              <a:rPr lang="tr-TR" sz="2700" b="1" dirty="0" err="1"/>
              <a:t>Regression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7B9FFC-4D88-4167-9280-C9EC6FC1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889" y="1700808"/>
            <a:ext cx="11783045" cy="4968552"/>
          </a:xfrm>
        </p:spPr>
        <p:txBody>
          <a:bodyPr>
            <a:normAutofit/>
          </a:bodyPr>
          <a:lstStyle/>
          <a:p>
            <a:pPr lvl="0"/>
            <a:r>
              <a:rPr lang="tr-TR" dirty="0"/>
              <a:t>Teorisi çok iyi geliştirilmiştir, özellikleri ve davranışları iyi bilinir.</a:t>
            </a:r>
          </a:p>
          <a:p>
            <a:pPr lvl="0"/>
            <a:r>
              <a:rPr lang="tr-TR" dirty="0"/>
              <a:t>Parametrelerin tahmini ve problemlere göre geliştirilmesi kolaydır.</a:t>
            </a:r>
          </a:p>
          <a:p>
            <a:pPr lvl="0"/>
            <a:r>
              <a:rPr lang="tr-TR" dirty="0"/>
              <a:t>Çok geniş ve çeşitli ilişkiler ifade edilebilir.</a:t>
            </a:r>
          </a:p>
          <a:p>
            <a:pPr lvl="0"/>
            <a:r>
              <a:rPr lang="tr-TR" dirty="0"/>
              <a:t>Spesifik veriler için tahmin problemi büyük olasılıkla çözümlenebilir.</a:t>
            </a:r>
          </a:p>
          <a:p>
            <a:pPr lvl="0"/>
            <a:r>
              <a:rPr lang="tr-TR" dirty="0"/>
              <a:t>Yüz binlerce parametre ve faktör içeren lineer modeller bilgisayar ile kurmak mümkündür.</a:t>
            </a:r>
          </a:p>
          <a:p>
            <a:pPr lvl="0"/>
            <a:r>
              <a:rPr lang="tr-TR" dirty="0"/>
              <a:t>Lineer olmayan parametreler geçici değişkenler tanımlanarak standart bir </a:t>
            </a:r>
            <a:r>
              <a:rPr lang="tr-TR" dirty="0" err="1"/>
              <a:t>şekile</a:t>
            </a:r>
            <a:r>
              <a:rPr lang="tr-TR" dirty="0"/>
              <a:t> dönüştürülür.</a:t>
            </a:r>
          </a:p>
          <a:p>
            <a:pPr lvl="0"/>
            <a:r>
              <a:rPr lang="tr-TR" dirty="0"/>
              <a:t>Genişletilmiş veri kümesinde ilişki tespiti için lineer model kullanılabilir.</a:t>
            </a:r>
          </a:p>
          <a:p>
            <a:pPr lvl="0"/>
            <a:r>
              <a:rPr lang="tr-TR" dirty="0"/>
              <a:t>Modelde lineer olmayan parametreler varsa bu parametreler değişkenlerden </a:t>
            </a:r>
          </a:p>
          <a:p>
            <a:pPr marL="0" lvl="0" indent="0">
              <a:buNone/>
            </a:pPr>
            <a:r>
              <a:rPr lang="tr-TR" dirty="0"/>
              <a:t>    hesaplanıp veri kümesine eklenmelidir.</a:t>
            </a:r>
          </a:p>
          <a:p>
            <a:pPr lvl="0"/>
            <a:r>
              <a:rPr lang="tr-TR" dirty="0"/>
              <a:t>Lineer modelinde sınıflandırma probleminde doğrusal bir sınıf sınırı oluşturulur.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49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http://www.datascience.istanbul/wp-content/uploads/2017/06/Lineer_Regressin_2_Kidem_ve_Maas_VeriSeti_Goruntusu.png">
            <a:extLst>
              <a:ext uri="{FF2B5EF4-FFF2-40B4-BE49-F238E27FC236}">
                <a16:creationId xmlns:a16="http://schemas.microsoft.com/office/drawing/2014/main" id="{552409AD-DD88-4BF7-A54A-C10A1E05168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69" y="1484784"/>
            <a:ext cx="5256583" cy="5125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6FADFBFB-1FED-4C50-A59C-BB7D61DA6E7A}"/>
              </a:ext>
            </a:extLst>
          </p:cNvPr>
          <p:cNvSpPr/>
          <p:nvPr/>
        </p:nvSpPr>
        <p:spPr>
          <a:xfrm>
            <a:off x="549795" y="507593"/>
            <a:ext cx="11233249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25"/>
              </a:lnSpc>
              <a:spcAft>
                <a:spcPts val="1950"/>
              </a:spcAft>
            </a:pPr>
            <a:r>
              <a:rPr lang="tr-TR" dirty="0">
                <a:solidFill>
                  <a:srgbClr val="222222"/>
                </a:solidFill>
                <a:latin typeface="Open Sans" panose="020B0606030504020204" pitchFamily="34" charset="0"/>
                <a:ea typeface="Times New Roman" panose="02020603050405020304" pitchFamily="18" charset="0"/>
              </a:rPr>
              <a:t> </a:t>
            </a:r>
            <a:r>
              <a:rPr lang="tr-TR" sz="2000" spc="-5" dirty="0">
                <a:latin typeface="Georgia" panose="02040502050405020303" pitchFamily="18" charset="0"/>
                <a:ea typeface="Times New Roman" panose="02020603050405020304" pitchFamily="18" charset="0"/>
              </a:rPr>
              <a:t>En temel regresyon modeli olan Lineer regresyon y değişkeni (ev fiyatları) ve veri setindeki x öznitelikleri (enlem, boylam, oda sayısı, evin yaşı, okyanusa uzaklığı vs.) arasındaki ilişkiyi anlamamıza yardımcı olur.</a:t>
            </a:r>
            <a:endParaRPr lang="tr-T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99580670-96DB-4412-BC41-61B19D31A192}"/>
              </a:ext>
            </a:extLst>
          </p:cNvPr>
          <p:cNvSpPr/>
          <p:nvPr/>
        </p:nvSpPr>
        <p:spPr>
          <a:xfrm>
            <a:off x="559566" y="2276872"/>
            <a:ext cx="5534846" cy="323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Örneğimizden gidecek olursak;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Otomobil firmasıyız ve elimizde pazarlama için kullanabileceğimiz bir bütçe var, bu bütçeyi üç pazarlama elamanına ne şekilde dağıtırsak en yüksek satış gerçekleştirebiliriz?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Geçmiş verilerle eğitilen modelimizde bunu gerçekleştirmemiz kolay olacaktır. Bize düşen sadece hedef değişkenimizi azami yapacak katsayıları (reklam bütçelerini) ,belirlemek olacaktır.</a:t>
            </a:r>
            <a:endParaRPr lang="tr-TR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0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D82287-BDD7-4798-A723-BB4D8B87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2" y="267249"/>
            <a:ext cx="8532178" cy="1507067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2.2.Decision </a:t>
            </a:r>
            <a:r>
              <a:rPr lang="tr-TR" b="1" dirty="0" err="1"/>
              <a:t>Trees</a:t>
            </a:r>
            <a:br>
              <a:rPr lang="tr-TR" dirty="0"/>
            </a:b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7B9FFC-4D88-4167-9280-C9EC6FC1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92" y="1020783"/>
            <a:ext cx="6345993" cy="5775725"/>
          </a:xfrm>
        </p:spPr>
        <p:txBody>
          <a:bodyPr>
            <a:normAutofit fontScale="92500" lnSpcReduction="10000"/>
          </a:bodyPr>
          <a:lstStyle/>
          <a:p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Basit karar verme adımları uygulanarak, büyük miktarlardaki kayıtları, çok küçük kayıt gruplarına bölerek kullanılan bir yapıdır.</a:t>
            </a:r>
          </a:p>
          <a:p>
            <a:pPr lvl="0"/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Anlaması ve yorumlaması kolaydır. Kullanılan ağaç yapılar görselleştirilebilir.</a:t>
            </a:r>
          </a:p>
          <a:p>
            <a:pPr lvl="0"/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oranda bir veri hazırlığına ihtiyaç duyar. Fakat unutulmamalıdır ki bu model kayıp değerleri desteklememektedir.</a:t>
            </a:r>
          </a:p>
          <a:p>
            <a:pPr lvl="0"/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ağacın maliyeti, ağacı eğitmek için kullanılan veri noktalarının sayısıyla logaritmiktir.</a:t>
            </a:r>
          </a:p>
          <a:p>
            <a:pPr lvl="0"/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 sayısal hem de kategorik verileri işleyebilir.</a:t>
            </a:r>
          </a:p>
          <a:p>
            <a:pPr lvl="0"/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Çok çıktılı problemleri ele alabilmektedirler.</a:t>
            </a:r>
          </a:p>
          <a:p>
            <a:pPr lvl="0"/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İstatistiksel testler kullanılarak bir modelin doğrulanması mümkündür.</a:t>
            </a:r>
          </a:p>
          <a:p>
            <a:pPr lvl="0"/>
            <a: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Karar ağaçları, parametrik olmayan bir yöntem olarak düşünülebilir. Yani uzay dağılımı ve sınıflandırma yapısı hakkında bir yaklaşıma sahip değillerdir.</a:t>
            </a:r>
            <a:r>
              <a:rPr lang="tr-TR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tr-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6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B477683-02AE-4D66-8514-2944C390C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764704"/>
            <a:ext cx="3997214" cy="296472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126238C-1EEB-4984-AAAE-BD0897850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467" y="3722961"/>
            <a:ext cx="5106169" cy="29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D68C3D35-C3F4-4CB2-9B2A-6D69BD54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4" y="112776"/>
            <a:ext cx="7344816" cy="1176401"/>
          </a:xfrm>
        </p:spPr>
        <p:txBody>
          <a:bodyPr>
            <a:normAutofit/>
          </a:bodyPr>
          <a:lstStyle/>
          <a:p>
            <a:r>
              <a:rPr lang="tr-TR" sz="3200" b="1" dirty="0"/>
              <a:t>2.3.Neural Networks-Sinir Ağları</a:t>
            </a:r>
          </a:p>
        </p:txBody>
      </p:sp>
      <p:pic>
        <p:nvPicPr>
          <p:cNvPr id="1026" name="Picture 2" descr="Ä°lgili resim">
            <a:extLst>
              <a:ext uri="{FF2B5EF4-FFF2-40B4-BE49-F238E27FC236}">
                <a16:creationId xmlns:a16="http://schemas.microsoft.com/office/drawing/2014/main" id="{D8A19FE6-8FFD-4584-B164-764A61B2D4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24" y="2465578"/>
            <a:ext cx="6454453" cy="3630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8D8760EA-86D1-4262-A433-C069C8EC2EC5}"/>
              </a:ext>
            </a:extLst>
          </p:cNvPr>
          <p:cNvSpPr/>
          <p:nvPr/>
        </p:nvSpPr>
        <p:spPr>
          <a:xfrm>
            <a:off x="1845940" y="1289177"/>
            <a:ext cx="7832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rgbClr val="FFFF00"/>
                </a:solidFill>
                <a:latin typeface="medium-content-title-font"/>
              </a:rPr>
              <a:t>Yapay Sinir Ağları nasıl çalışır ve öğrenir?</a:t>
            </a:r>
            <a:endParaRPr lang="tr-TR" sz="2800" b="1" i="0" dirty="0">
              <a:solidFill>
                <a:srgbClr val="FFFF00"/>
              </a:solidFill>
              <a:effectLst/>
              <a:latin typeface="medium-content-title-font"/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F4269970-53A8-47B7-A19E-6639F578BC32}"/>
              </a:ext>
            </a:extLst>
          </p:cNvPr>
          <p:cNvSpPr/>
          <p:nvPr/>
        </p:nvSpPr>
        <p:spPr>
          <a:xfrm>
            <a:off x="614333" y="3429000"/>
            <a:ext cx="45007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latin typeface="medium-content-serif-font"/>
              </a:rPr>
              <a:t>Çok sayıda etiketli görüntü ile eğitildikten sonra, sinir ağı üzerinden etiketsiz bir görüntü gönderilip makineye görüntüde ne olduğu sorulur.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55633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7B9FFC-4D88-4167-9280-C9EC6FC1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78" y="1386364"/>
            <a:ext cx="8812012" cy="2084239"/>
          </a:xfrm>
        </p:spPr>
        <p:txBody>
          <a:bodyPr>
            <a:normAutofit/>
          </a:bodyPr>
          <a:lstStyle/>
          <a:p>
            <a:r>
              <a:rPr lang="tr-TR" sz="20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yazısı rakamları tanımak için sinir ağlarını kullanma</a:t>
            </a:r>
            <a:endParaRPr lang="tr-TR" sz="20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tr-TR" sz="2000" dirty="0">
              <a:solidFill>
                <a:srgbClr val="FFFF00"/>
              </a:solidFill>
            </a:endParaRPr>
          </a:p>
          <a:p>
            <a:r>
              <a:rPr lang="tr-TR" sz="2000" dirty="0"/>
              <a:t>İnsan görsel sistemi, dünyanın harikalarından biridir. Aşağıdaki el yazısı rakamları sırasını göz önünde bulundurulur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8" name="Resim 7" descr="http://neuralnetworksanddeeplearning.com/images/digits.png">
            <a:extLst>
              <a:ext uri="{FF2B5EF4-FFF2-40B4-BE49-F238E27FC236}">
                <a16:creationId xmlns:a16="http://schemas.microsoft.com/office/drawing/2014/main" id="{4BCA2D19-52CB-4ADD-BB3A-9C4805765AF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745" y="3727302"/>
            <a:ext cx="2376170" cy="4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Resim 8" descr="http://neuralnetworksanddeeplearning.com/images/mnist_100_digits.png">
            <a:extLst>
              <a:ext uri="{FF2B5EF4-FFF2-40B4-BE49-F238E27FC236}">
                <a16:creationId xmlns:a16="http://schemas.microsoft.com/office/drawing/2014/main" id="{070CBA7E-2E8B-4840-940D-EDB8FC18791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040" y="1232141"/>
            <a:ext cx="24288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Ä°lgili resim">
            <a:extLst>
              <a:ext uri="{FF2B5EF4-FFF2-40B4-BE49-F238E27FC236}">
                <a16:creationId xmlns:a16="http://schemas.microsoft.com/office/drawing/2014/main" id="{98ECBA61-2FC8-482B-9018-47F7E3CAF4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90" y="4789449"/>
            <a:ext cx="2443513" cy="122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6CCF56C-28DA-4D03-B266-B805D0ACE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0" y="3401028"/>
            <a:ext cx="8258562" cy="23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90A8F6C-2D91-44C1-8C54-940B040A9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260648"/>
            <a:ext cx="7125454" cy="290452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60FAD37-9AD2-4BFF-8425-0B46F9691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1" y="1132448"/>
            <a:ext cx="4175518" cy="406545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446ABBE-8147-4FF5-98F3-C16C4BC28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3284984"/>
            <a:ext cx="7125454" cy="31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D82287-BDD7-4798-A723-BB4D8B87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330923"/>
            <a:ext cx="11017224" cy="1435059"/>
          </a:xfrm>
        </p:spPr>
        <p:txBody>
          <a:bodyPr>
            <a:noAutofit/>
          </a:bodyPr>
          <a:lstStyle/>
          <a:p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3.Clustering</a:t>
            </a:r>
            <a:b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3.1.k-Means Kümeleme Algoritması</a:t>
            </a:r>
            <a:br>
              <a:rPr lang="tr-TR" sz="3200" dirty="0"/>
            </a:br>
            <a:endParaRPr lang="tr-TR" sz="3200" dirty="0"/>
          </a:p>
        </p:txBody>
      </p:sp>
      <p:pic>
        <p:nvPicPr>
          <p:cNvPr id="4" name="İçerik Yer Tutucusu 3" descr="k-Means KÃ¼meleme AlgoritmasÄ± ile ilgili gÃ¶rsel sonucu">
            <a:extLst>
              <a:ext uri="{FF2B5EF4-FFF2-40B4-BE49-F238E27FC236}">
                <a16:creationId xmlns:a16="http://schemas.microsoft.com/office/drawing/2014/main" id="{4CE33457-2AF7-4227-A8EA-830403CC39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60" y="1299824"/>
            <a:ext cx="3615614" cy="2440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9A26C4D3-2A60-44A6-A6FC-993B8E7ADEE9}"/>
              </a:ext>
            </a:extLst>
          </p:cNvPr>
          <p:cNvSpPr/>
          <p:nvPr/>
        </p:nvSpPr>
        <p:spPr>
          <a:xfrm>
            <a:off x="623901" y="1594539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Burada en önemli iki amaç şudur:</a:t>
            </a:r>
          </a:p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1- Küme içindeki değerler birbirlerine en çok benzemeli,</a:t>
            </a:r>
          </a:p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2- Kümeler birbirine mümkün olduğunca benzememeli</a:t>
            </a:r>
          </a:p>
          <a:p>
            <a:pPr>
              <a:spcAft>
                <a:spcPts val="0"/>
              </a:spcAft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 istekleri gerçekleştirmek için algoritma tarafında sırasıyla</a:t>
            </a:r>
          </a:p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şu adımlar gerçekleştirilmelidir:</a:t>
            </a:r>
          </a:p>
          <a:p>
            <a:pPr>
              <a:spcAft>
                <a:spcPts val="0"/>
              </a:spcAft>
            </a:pPr>
            <a:endParaRPr lang="tr-TR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1- Sınıf merkezlerinin belirlenmesi</a:t>
            </a:r>
          </a:p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2- Örneklerin mesafelere göre sınıflandırılması</a:t>
            </a:r>
          </a:p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3- Yapılan sınıflandırma sonrasında yeni merkezlerin belirlenmesi</a:t>
            </a:r>
          </a:p>
          <a:p>
            <a:pPr>
              <a:spcAft>
                <a:spcPts val="0"/>
              </a:spcAft>
            </a:pP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4- İstenilen hale gelinceye kadar 2. ve 3. adımların </a:t>
            </a:r>
            <a:r>
              <a:rPr lang="tr-TR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algoritmik</a:t>
            </a:r>
            <a:r>
              <a:rPr lang="tr-TR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olarak tekrarlanması.</a:t>
            </a:r>
          </a:p>
          <a:p>
            <a:pPr>
              <a:spcAft>
                <a:spcPts val="0"/>
              </a:spcAft>
            </a:pPr>
            <a:r>
              <a:rPr lang="tr-TR" sz="2000" dirty="0">
                <a:latin typeface="Tahoma" panose="020B0604030504040204" pitchFamily="34" charset="0"/>
                <a:ea typeface="Times New Roman" panose="02020603050405020304" pitchFamily="18" charset="0"/>
              </a:rPr>
              <a:t> </a:t>
            </a:r>
            <a:endParaRPr lang="tr-T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56EE755-153A-4B9E-91AE-FBB357F6F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281" y="3944905"/>
            <a:ext cx="2502971" cy="2553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31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EBFC7181-AE8C-484F-9091-A0A8D93BFDCA}"/>
              </a:ext>
            </a:extLst>
          </p:cNvPr>
          <p:cNvSpPr/>
          <p:nvPr/>
        </p:nvSpPr>
        <p:spPr>
          <a:xfrm>
            <a:off x="6065982" y="3644724"/>
            <a:ext cx="2307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tr-TR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8E319157-CB1B-4776-AD4C-8A1D86D4A56F}"/>
              </a:ext>
            </a:extLst>
          </p:cNvPr>
          <p:cNvSpPr/>
          <p:nvPr/>
        </p:nvSpPr>
        <p:spPr>
          <a:xfrm>
            <a:off x="5983078" y="4106857"/>
            <a:ext cx="6092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-Veri tek düzgün bir doğru ile ayrılıyorsa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-Kompleks sınıflandırma işlemlerine giriş </a:t>
            </a: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adımı olarak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00E28486-1775-46E4-A04C-8DF32DA37374}"/>
              </a:ext>
            </a:extLst>
          </p:cNvPr>
          <p:cNvSpPr/>
          <p:nvPr/>
        </p:nvSpPr>
        <p:spPr>
          <a:xfrm>
            <a:off x="454954" y="3628868"/>
            <a:ext cx="30608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424513DF-2FCD-44AD-A8A1-8734E0E8F17F}"/>
              </a:ext>
            </a:extLst>
          </p:cNvPr>
          <p:cNvSpPr/>
          <p:nvPr/>
        </p:nvSpPr>
        <p:spPr>
          <a:xfrm>
            <a:off x="333771" y="4153024"/>
            <a:ext cx="6092825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-Basit bir algoritma lazım olduğunda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-Eğitimli modelin bellek kullanımı önemsiz olduğunda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-Eğitimli modelin tahmin hızı önemsiz olduğunda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D7CFBBFE-BA23-4717-A379-06A9397AB8DA}"/>
              </a:ext>
            </a:extLst>
          </p:cNvPr>
          <p:cNvSpPr/>
          <p:nvPr/>
        </p:nvSpPr>
        <p:spPr>
          <a:xfrm>
            <a:off x="5983078" y="1336396"/>
            <a:ext cx="47802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Machine (SVM)</a:t>
            </a:r>
            <a:endParaRPr lang="tr-TR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tr-TR" dirty="0">
                <a:solidFill>
                  <a:srgbClr val="FFFF00"/>
                </a:solidFill>
              </a:rPr>
            </a:br>
            <a:endParaRPr lang="tr-TR" dirty="0">
              <a:solidFill>
                <a:srgbClr val="FFFF00"/>
              </a:solidFill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86F1C869-84AF-482C-B794-FDF303244394}"/>
              </a:ext>
            </a:extLst>
          </p:cNvPr>
          <p:cNvSpPr/>
          <p:nvPr/>
        </p:nvSpPr>
        <p:spPr>
          <a:xfrm>
            <a:off x="5992418" y="1995694"/>
            <a:ext cx="60928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 sınıf var ise(daha fazla olan durumlarda da kullanılabilir)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-Yüksek boyutlu, doğrusal ayrılamayan verilerde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-Basit, doğru ve yorumlanabilir bir algoritmadır</a:t>
            </a:r>
            <a:r>
              <a:rPr lang="tr-TR" sz="2000" dirty="0">
                <a:solidFill>
                  <a:srgbClr val="777777"/>
                </a:solidFill>
                <a:latin typeface="Helvetica Neue"/>
              </a:rPr>
              <a:t>.</a:t>
            </a:r>
            <a:endParaRPr lang="tr-TR" sz="2000" dirty="0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007E6C8D-DA0F-42FB-B802-57A0D1130724}"/>
              </a:ext>
            </a:extLst>
          </p:cNvPr>
          <p:cNvSpPr/>
          <p:nvPr/>
        </p:nvSpPr>
        <p:spPr>
          <a:xfrm>
            <a:off x="425339" y="1339539"/>
            <a:ext cx="1959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  <a:endParaRPr lang="tr-TR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509B0A1D-54C4-4D88-A9E7-68327D7D10CE}"/>
              </a:ext>
            </a:extLst>
          </p:cNvPr>
          <p:cNvSpPr/>
          <p:nvPr/>
        </p:nvSpPr>
        <p:spPr>
          <a:xfrm>
            <a:off x="333772" y="1881301"/>
            <a:ext cx="6092825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-Doğrusal olmayan veriler içeren problemlerde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-Verinin sürekli arttığı durumlarda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-Veride beklenmeyen değişimler olduğunda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tr-TR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Yorumlanabilirlik</a:t>
            </a: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önemli olmadığı durumlarda</a:t>
            </a:r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BBA0E6CF-1255-4673-BA79-19B3A194ADEC}"/>
              </a:ext>
            </a:extLst>
          </p:cNvPr>
          <p:cNvSpPr/>
          <p:nvPr/>
        </p:nvSpPr>
        <p:spPr>
          <a:xfrm>
            <a:off x="3121343" y="379956"/>
            <a:ext cx="5889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İyi Olduğu Durumlar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F8766F84-C025-4E08-82D1-9A07FE19D184}"/>
              </a:ext>
            </a:extLst>
          </p:cNvPr>
          <p:cNvCxnSpPr>
            <a:cxnSpLocks/>
          </p:cNvCxnSpPr>
          <p:nvPr/>
        </p:nvCxnSpPr>
        <p:spPr>
          <a:xfrm>
            <a:off x="5878388" y="1160748"/>
            <a:ext cx="0" cy="4536504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4675C808-2057-4175-81CB-251528EFBE44}"/>
              </a:ext>
            </a:extLst>
          </p:cNvPr>
          <p:cNvSpPr/>
          <p:nvPr/>
        </p:nvSpPr>
        <p:spPr>
          <a:xfrm>
            <a:off x="690399" y="3358637"/>
            <a:ext cx="1516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endParaRPr lang="tr-TR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8D9FEB22-19FB-46BD-BDF4-891875E15902}"/>
              </a:ext>
            </a:extLst>
          </p:cNvPr>
          <p:cNvSpPr/>
          <p:nvPr/>
        </p:nvSpPr>
        <p:spPr>
          <a:xfrm>
            <a:off x="634484" y="3822353"/>
            <a:ext cx="6092825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-Çok sayıda parametresi olan küçük veri setlerinde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-Kolay yorumlanabilir bir sistem lazım olduğunda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-Eğitim verilerinde olmayan durumlarda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DD10F78-68E1-4819-976A-6D0C48578471}"/>
              </a:ext>
            </a:extLst>
          </p:cNvPr>
          <p:cNvSpPr/>
          <p:nvPr/>
        </p:nvSpPr>
        <p:spPr>
          <a:xfrm>
            <a:off x="690399" y="1106138"/>
            <a:ext cx="2595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Discriminant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endParaRPr lang="tr-TR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9059F6D8-82A3-4A54-A054-7D5D28A32368}"/>
              </a:ext>
            </a:extLst>
          </p:cNvPr>
          <p:cNvSpPr/>
          <p:nvPr/>
        </p:nvSpPr>
        <p:spPr>
          <a:xfrm>
            <a:off x="634484" y="1662046"/>
            <a:ext cx="6092825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-Kolay yorumlanabilir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-Eğitim sırasında bellek kullanımı önemliyse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-Hızlı tahmin edecek bir yöntem lazımsa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14B34738-4A2B-496C-A9FA-5AA863D182D7}"/>
              </a:ext>
            </a:extLst>
          </p:cNvPr>
          <p:cNvSpPr/>
          <p:nvPr/>
        </p:nvSpPr>
        <p:spPr>
          <a:xfrm>
            <a:off x="6295564" y="3358638"/>
            <a:ext cx="1658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tr-TR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0EC1D74D-5797-454A-8725-788ED3A15C00}"/>
              </a:ext>
            </a:extLst>
          </p:cNvPr>
          <p:cNvSpPr/>
          <p:nvPr/>
        </p:nvSpPr>
        <p:spPr>
          <a:xfrm>
            <a:off x="6272743" y="3822353"/>
            <a:ext cx="6092825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-Kolay yorumlanabilir ve hızlı</a:t>
            </a:r>
          </a:p>
          <a:p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-Bellek kullanımı minimumdur</a:t>
            </a:r>
          </a:p>
          <a:p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-Doğruluk çok önemli değilse…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790A5699-BCFC-4261-904F-0F4D8CEF6339}"/>
              </a:ext>
            </a:extLst>
          </p:cNvPr>
          <p:cNvSpPr/>
          <p:nvPr/>
        </p:nvSpPr>
        <p:spPr>
          <a:xfrm>
            <a:off x="6298227" y="1132854"/>
            <a:ext cx="2175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tr-TR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7A7CB3AB-9124-477D-A21C-0D9D37BDD0F7}"/>
              </a:ext>
            </a:extLst>
          </p:cNvPr>
          <p:cNvSpPr/>
          <p:nvPr/>
        </p:nvSpPr>
        <p:spPr>
          <a:xfrm>
            <a:off x="6238428" y="1630118"/>
            <a:ext cx="6092825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 temel regresyon işlemidir, diğer adımlara geçmeden uygulanır</a:t>
            </a:r>
            <a:b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-Kolay yorumlanabilir ve hızlı çözüm üretir.</a:t>
            </a:r>
          </a:p>
        </p:txBody>
      </p: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4F7CA45B-D80D-4898-8853-BC11056855F1}"/>
              </a:ext>
            </a:extLst>
          </p:cNvPr>
          <p:cNvCxnSpPr>
            <a:cxnSpLocks/>
          </p:cNvCxnSpPr>
          <p:nvPr/>
        </p:nvCxnSpPr>
        <p:spPr>
          <a:xfrm>
            <a:off x="5878388" y="1190876"/>
            <a:ext cx="0" cy="399084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CA8F3130-0FD6-4C7A-B477-FA39D3387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9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27920980-7F04-4038-A00C-BD576F321313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  <a14:imgEffect>
                      <a14:brightnessContrast bright="-4000" contras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90" y="1911731"/>
            <a:ext cx="7560841" cy="3674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76991" y="404664"/>
            <a:ext cx="11034841" cy="1507067"/>
          </a:xfrm>
        </p:spPr>
        <p:txBody>
          <a:bodyPr rtlCol="0">
            <a:normAutofit/>
          </a:bodyPr>
          <a:lstStyle/>
          <a:p>
            <a:pPr algn="ctr" fontAlgn="base"/>
            <a:r>
              <a:rPr lang="tr-TR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Makine Öğrenmesini uygulamak için tavsiyeler</a:t>
            </a: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42000"/>
                <a:satMod val="200000"/>
                <a:lumMod val="118000"/>
              </a:schemeClr>
            </a:gs>
            <a:gs pos="100000">
              <a:schemeClr val="bg2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93551" y="188640"/>
            <a:ext cx="9577064" cy="4752528"/>
          </a:xfrm>
        </p:spPr>
        <p:txBody>
          <a:bodyPr rtlCol="0"/>
          <a:lstStyle/>
          <a:p>
            <a:pPr lvl="0" fontAlgn="base"/>
            <a:r>
              <a:rPr lang="tr-TR" sz="2000" dirty="0"/>
              <a:t>Verilerinizi görselleştirme yolları</a:t>
            </a:r>
          </a:p>
          <a:p>
            <a:pPr lvl="0" fontAlgn="base"/>
            <a:r>
              <a:rPr lang="tr-TR" sz="2000" dirty="0"/>
              <a:t>Eldeki probleme uygun bir makine öğrenme yöntemi seçmek</a:t>
            </a:r>
          </a:p>
          <a:p>
            <a:pPr lvl="0" fontAlgn="base"/>
            <a:r>
              <a:rPr lang="tr-TR" sz="2000" dirty="0"/>
              <a:t>Büyük (okuma: çok küçük değil) veri setleri ile ilgilenmek</a:t>
            </a:r>
          </a:p>
          <a:p>
            <a:pPr lvl="0" fontAlgn="base"/>
            <a:r>
              <a:rPr lang="tr-TR" sz="2000" dirty="0"/>
              <a:t>Farklı kayıp fonksiyonlarının artıları ve eksileri.</a:t>
            </a:r>
          </a:p>
          <a:p>
            <a:pPr lvl="0" fontAlgn="base"/>
            <a:endParaRPr lang="tr-TR" dirty="0"/>
          </a:p>
          <a:p>
            <a:pPr rtl="0"/>
            <a:endParaRPr lang="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0C022E1-66BA-4514-9B47-C59B122CF1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42" y="3717032"/>
            <a:ext cx="4268189" cy="2236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B3A4F1F-FC13-46AB-B307-C4539F44BFB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3717032"/>
            <a:ext cx="4628231" cy="2222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>
          <a:xfrm>
            <a:off x="4798054" y="692696"/>
            <a:ext cx="7390771" cy="1656184"/>
          </a:xfrm>
        </p:spPr>
        <p:txBody>
          <a:bodyPr rtlCol="0">
            <a:normAutofit fontScale="90000"/>
          </a:bodyPr>
          <a:lstStyle/>
          <a:p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isminde bir yapay zeka uygulaması, </a:t>
            </a:r>
            <a:b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insanları GO oyununda </a:t>
            </a:r>
            <a:b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yenmeyi başardı.</a:t>
            </a:r>
            <a:endParaRPr lang="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4C2EF10-C390-4A37-BC38-2E75BE3F2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7" y="692696"/>
            <a:ext cx="4191000" cy="10953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5DF5585-8D77-4461-9EB6-48A5FDF9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4" y="2495330"/>
            <a:ext cx="3678847" cy="3562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9B97DF2-B858-4A23-9B8D-E3EFCF3EF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2979974"/>
            <a:ext cx="4906354" cy="3058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/>
          <p:cNvSpPr>
            <a:spLocks noGrp="1"/>
          </p:cNvSpPr>
          <p:nvPr>
            <p:ph type="title"/>
          </p:nvPr>
        </p:nvSpPr>
        <p:spPr>
          <a:xfrm>
            <a:off x="405780" y="188640"/>
            <a:ext cx="11953327" cy="864096"/>
          </a:xfrm>
        </p:spPr>
        <p:txBody>
          <a:bodyPr rtlCol="0">
            <a:normAutofit fontScale="90000"/>
          </a:bodyPr>
          <a:lstStyle/>
          <a:p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Geliştirme yapmayı istediğiniz bir programlama dili seçin</a:t>
            </a:r>
            <a:endParaRPr lang="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B24CD8F3-5482-4745-BD03-6AC12DFAFC0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1052736"/>
            <a:ext cx="748883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621804" y="332656"/>
            <a:ext cx="10585177" cy="6525344"/>
          </a:xfrm>
        </p:spPr>
        <p:txBody>
          <a:bodyPr rtlCol="0">
            <a:normAutofit/>
          </a:bodyPr>
          <a:lstStyle/>
          <a:p>
            <a:r>
              <a:rPr lang="tr-TR" sz="24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SEÇTİĞİNİZ DİLE ÖZEL GELİŞTİRİLMİŞ MAKİNE ÖĞRENMESİ KÜTÜPHANELERİ HAKKINDA BİLGİ SAHİBİ OLUN</a:t>
            </a:r>
            <a:br>
              <a:rPr lang="tr-TR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1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Python’da</a:t>
            </a:r>
            <a:r>
              <a:rPr lang="tr-TR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kullanılan </a:t>
            </a:r>
            <a:r>
              <a:rPr lang="tr-TR" sz="21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tr-TR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Kütüphaneleri: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SciPy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</a:t>
            </a:r>
            <a:b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 Görüntüleme (</a:t>
            </a:r>
            <a:r>
              <a:rPr lang="tr-TR" sz="21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Visualize</a:t>
            </a:r>
            <a:r>
              <a:rPr lang="tr-TR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Kütüphaneleri: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Matplotlib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Seaborn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Bokeh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Plotly</a:t>
            </a:r>
            <a:b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Makine Öğrenmesi Kütüphaneleri: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SciKit-Learn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Theano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br>
              <a:rPr lang="tr-TR" sz="2100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sz="2100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Doğal Dil işleme Kütüphaneleri: 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NLTK</a:t>
            </a:r>
            <a:r>
              <a:rPr lang="tr-TR" sz="2100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Gensim</a:t>
            </a:r>
            <a:br>
              <a:rPr lang="tr-TR" sz="2100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sz="2100" u="sng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 madenciliği, İstatistik Kütüphaneleri: </a:t>
            </a:r>
            <a:br>
              <a:rPr lang="tr-TR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Scrapy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Statsmodels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 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Lasagne</a:t>
            </a:r>
            <a:r>
              <a:rPr lang="tr-TR" sz="2100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Caffe</a:t>
            </a:r>
            <a:r>
              <a:rPr lang="tr-TR" sz="2100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tr-TR" sz="2100" u="sng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Torch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tr-TR" sz="2100" u="sng" cap="none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 </a:t>
            </a:r>
            <a:r>
              <a:rPr lang="tr-TR" sz="2100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PySpark</a:t>
            </a:r>
            <a:r>
              <a:rPr lang="tr-TR" sz="2100" cap="none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</a:t>
            </a:r>
            <a:r>
              <a:rPr lang="tr-TR" sz="21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br>
              <a:rPr lang="tr-T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>
            <a:extLst>
              <a:ext uri="{FF2B5EF4-FFF2-40B4-BE49-F238E27FC236}">
                <a16:creationId xmlns:a16="http://schemas.microsoft.com/office/drawing/2014/main" id="{2BF51138-F3BE-4F9C-9C17-EB06F0AD5BCA}"/>
              </a:ext>
            </a:extLst>
          </p:cNvPr>
          <p:cNvSpPr/>
          <p:nvPr/>
        </p:nvSpPr>
        <p:spPr>
          <a:xfrm>
            <a:off x="549796" y="720566"/>
            <a:ext cx="8856984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3-Hangi Geliştirme Ortamı (IDE) kullanılmalı?</a:t>
            </a:r>
          </a:p>
          <a:p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ve bunun gibi kütüphaneleri çalıştırmak için bir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geliştirme ortamı (veya hangi dili seçtiyseniz ona ait bir geliştirme ortamı) gerekecektir. 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IPython</a:t>
            </a:r>
            <a: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b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b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Rodeo</a:t>
            </a:r>
          </a:p>
          <a:p>
            <a:r>
              <a:rPr lang="tr-TR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Navigator</a:t>
            </a:r>
            <a:b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Geany</a:t>
            </a:r>
            <a: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gibi ortamları bu iş için rahatlıkla kullanabilirsiniz.</a:t>
            </a:r>
          </a:p>
          <a:p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Burada kullanılacak yöntem ve algoritmaların temelini anlamak için temel düzeyde matematik (Cebir, İstatistik, </a:t>
            </a:r>
            <a:r>
              <a:rPr lang="tr-TR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Kalkülüs</a:t>
            </a:r>
            <a:r>
              <a:rPr lang="tr-T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vb.) bilginizin olması gerekmektedir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b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B70AE40-7AF9-44D5-A946-F415C14B07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5000"/>
                    </a14:imgEffect>
                    <a14:imgEffect>
                      <a14:colorTemperature colorTemp="11500"/>
                    </a14:imgEffect>
                    <a14:imgEffect>
                      <a14:saturation sat="31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24" y="969165"/>
            <a:ext cx="1872208" cy="24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4945446E-9859-41EE-9816-74250189A6E3}"/>
              </a:ext>
            </a:extLst>
          </p:cNvPr>
          <p:cNvSpPr txBox="1"/>
          <p:nvPr/>
        </p:nvSpPr>
        <p:spPr>
          <a:xfrm>
            <a:off x="765820" y="1700808"/>
            <a:ext cx="1029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Amacınız maksimum verimliliği sağlayacak bir sistem modeli elde etmek olmalıdır. Hangisi veya hangilerinin kombinasyonu ile en verimli sonuca ulaşacağınıza ancak deneyerek karar verebilirsiniz</a:t>
            </a:r>
            <a:b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29053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9FC698D8-2C4B-418B-84FC-312DB5CD1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56513"/>
              </p:ext>
            </p:extLst>
          </p:nvPr>
        </p:nvGraphicFramePr>
        <p:xfrm>
          <a:off x="728252" y="839995"/>
          <a:ext cx="10255629" cy="595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8543">
                  <a:extLst>
                    <a:ext uri="{9D8B030D-6E8A-4147-A177-3AD203B41FA5}">
                      <a16:colId xmlns:a16="http://schemas.microsoft.com/office/drawing/2014/main" val="3625397152"/>
                    </a:ext>
                  </a:extLst>
                </a:gridCol>
                <a:gridCol w="3418543">
                  <a:extLst>
                    <a:ext uri="{9D8B030D-6E8A-4147-A177-3AD203B41FA5}">
                      <a16:colId xmlns:a16="http://schemas.microsoft.com/office/drawing/2014/main" val="3453624060"/>
                    </a:ext>
                  </a:extLst>
                </a:gridCol>
                <a:gridCol w="3418543">
                  <a:extLst>
                    <a:ext uri="{9D8B030D-6E8A-4147-A177-3AD203B41FA5}">
                      <a16:colId xmlns:a16="http://schemas.microsoft.com/office/drawing/2014/main" val="1251565728"/>
                    </a:ext>
                  </a:extLst>
                </a:gridCol>
              </a:tblGrid>
              <a:tr h="2340673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359905"/>
                  </a:ext>
                </a:extLst>
              </a:tr>
              <a:tr h="1806251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0950"/>
                  </a:ext>
                </a:extLst>
              </a:tr>
              <a:tr h="1806251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65975"/>
                  </a:ext>
                </a:extLst>
              </a:tr>
            </a:tbl>
          </a:graphicData>
        </a:graphic>
      </p:graphicFrame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88580" y="249026"/>
            <a:ext cx="9037891" cy="500608"/>
          </a:xfrm>
        </p:spPr>
        <p:txBody>
          <a:bodyPr rtlCol="0"/>
          <a:lstStyle/>
          <a:p>
            <a:pPr rtl="0"/>
            <a:r>
              <a:rPr lang="tr" b="1" dirty="0"/>
              <a:t>Machine learning için kullanılan yazılımlar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ED8344A-B455-4EF3-8BC6-39CF233823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9" y="1587803"/>
            <a:ext cx="1971675" cy="131445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345FAEC-D5F8-4B63-A66B-D0D41C6B587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82" y="1617283"/>
            <a:ext cx="2495550" cy="12573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2DF3100-EEAB-4BE8-9C32-11AFC680322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397" y="1527286"/>
            <a:ext cx="1428750" cy="142875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2091C44-5A51-4C90-911C-95F9098B600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37" y="3460967"/>
            <a:ext cx="1708150" cy="13239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3D0835F-2F5E-4606-BE11-4A5B9743507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0" r="11500" b="24317"/>
          <a:stretch/>
        </p:blipFill>
        <p:spPr>
          <a:xfrm>
            <a:off x="4329530" y="3842367"/>
            <a:ext cx="2585211" cy="95156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407FA9B5-A070-4186-AE1C-CE5798E34927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23944" r="12453" b="25000"/>
          <a:stretch/>
        </p:blipFill>
        <p:spPr>
          <a:xfrm>
            <a:off x="8151816" y="3960250"/>
            <a:ext cx="2222228" cy="74406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2699C7D-27FB-4C1E-8B64-226D1FA88E8F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18741" r="2821" b="17844"/>
          <a:stretch/>
        </p:blipFill>
        <p:spPr>
          <a:xfrm>
            <a:off x="904065" y="5956272"/>
            <a:ext cx="3119786" cy="392447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EB1A5D5B-5446-4F58-8D77-C0537680986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94" y="5254867"/>
            <a:ext cx="1381125" cy="1381125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0A941AFA-B7D5-4871-BE85-0D3E5AB1D5C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930" y="5137074"/>
            <a:ext cx="1381125" cy="1546309"/>
          </a:xfrm>
          <a:prstGeom prst="rect">
            <a:avLst/>
          </a:prstGeom>
        </p:spPr>
      </p:pic>
      <p:sp>
        <p:nvSpPr>
          <p:cNvPr id="16" name="Dikdörtgen 15">
            <a:extLst>
              <a:ext uri="{FF2B5EF4-FFF2-40B4-BE49-F238E27FC236}">
                <a16:creationId xmlns:a16="http://schemas.microsoft.com/office/drawing/2014/main" id="{528D224F-F3A0-4BF9-BFB3-B1608C531CAC}"/>
              </a:ext>
            </a:extLst>
          </p:cNvPr>
          <p:cNvSpPr/>
          <p:nvPr/>
        </p:nvSpPr>
        <p:spPr>
          <a:xfrm>
            <a:off x="728252" y="977480"/>
            <a:ext cx="2167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1-)</a:t>
            </a:r>
            <a:r>
              <a:rPr lang="tr-TR" sz="24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RapidMiner</a:t>
            </a:r>
            <a:endParaRPr lang="tr-TR"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34C950E7-199B-41A8-BA02-AB8CB4A38043}"/>
              </a:ext>
            </a:extLst>
          </p:cNvPr>
          <p:cNvSpPr/>
          <p:nvPr/>
        </p:nvSpPr>
        <p:spPr>
          <a:xfrm>
            <a:off x="4726858" y="979739"/>
            <a:ext cx="1367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2-) </a:t>
            </a:r>
            <a:r>
              <a:rPr lang="tr-TR" sz="24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Weka</a:t>
            </a:r>
            <a:endParaRPr lang="tr-TR"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BE3359BC-CD02-4CCF-AA37-06032F2B3D39}"/>
              </a:ext>
            </a:extLst>
          </p:cNvPr>
          <p:cNvSpPr/>
          <p:nvPr/>
        </p:nvSpPr>
        <p:spPr>
          <a:xfrm>
            <a:off x="8268933" y="901494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tr-TR" sz="24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Orange</a:t>
            </a:r>
            <a:endParaRPr lang="tr-TR"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80B87F5-BE5A-401A-AFF7-2E190C9DB6FC}"/>
              </a:ext>
            </a:extLst>
          </p:cNvPr>
          <p:cNvSpPr/>
          <p:nvPr/>
        </p:nvSpPr>
        <p:spPr>
          <a:xfrm>
            <a:off x="1897396" y="3230134"/>
            <a:ext cx="74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R</a:t>
            </a:r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2FB45C72-8F39-43F1-A335-1D8C488F2BB8}"/>
              </a:ext>
            </a:extLst>
          </p:cNvPr>
          <p:cNvSpPr/>
          <p:nvPr/>
        </p:nvSpPr>
        <p:spPr>
          <a:xfrm>
            <a:off x="4337702" y="3335521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5)KNIME</a:t>
            </a: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0884842D-EF95-40B7-B066-713C38E65244}"/>
              </a:ext>
            </a:extLst>
          </p:cNvPr>
          <p:cNvSpPr/>
          <p:nvPr/>
        </p:nvSpPr>
        <p:spPr>
          <a:xfrm>
            <a:off x="8544692" y="3388798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 </a:t>
            </a:r>
            <a:r>
              <a:rPr lang="tr-TR" sz="24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</a:t>
            </a:r>
            <a:endParaRPr lang="tr-TR"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57EAB7BB-A4F3-4D3C-806F-1FF0A26D1402}"/>
              </a:ext>
            </a:extLst>
          </p:cNvPr>
          <p:cNvSpPr/>
          <p:nvPr/>
        </p:nvSpPr>
        <p:spPr>
          <a:xfrm>
            <a:off x="1746689" y="5368829"/>
            <a:ext cx="1541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7-Tanagra</a:t>
            </a:r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00D330EC-F649-4399-9C28-3689E31D6F14}"/>
              </a:ext>
            </a:extLst>
          </p:cNvPr>
          <p:cNvSpPr/>
          <p:nvPr/>
        </p:nvSpPr>
        <p:spPr>
          <a:xfrm>
            <a:off x="4577807" y="5572602"/>
            <a:ext cx="963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 </a:t>
            </a:r>
            <a:r>
              <a:rPr lang="tr-TR" sz="24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Sas</a:t>
            </a:r>
            <a:endParaRPr lang="tr-TR"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7F6F3532-7DE3-4D21-A799-825CAA7A6F6A}"/>
              </a:ext>
            </a:extLst>
          </p:cNvPr>
          <p:cNvSpPr/>
          <p:nvPr/>
        </p:nvSpPr>
        <p:spPr>
          <a:xfrm>
            <a:off x="7883250" y="5526712"/>
            <a:ext cx="1101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9- </a:t>
            </a:r>
            <a:r>
              <a:rPr lang="tr-TR" sz="24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Spss</a:t>
            </a:r>
            <a:endParaRPr lang="tr-TR" sz="2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AD8C9D-E702-4C92-84B8-C0301C03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028" y="2503908"/>
            <a:ext cx="8532178" cy="1507067"/>
          </a:xfrm>
        </p:spPr>
        <p:txBody>
          <a:bodyPr/>
          <a:lstStyle/>
          <a:p>
            <a:r>
              <a:rPr lang="tr-TR" dirty="0"/>
              <a:t>Machine </a:t>
            </a:r>
            <a:r>
              <a:rPr lang="tr-TR" dirty="0" err="1"/>
              <a:t>learning</a:t>
            </a:r>
            <a:r>
              <a:rPr lang="tr-TR" dirty="0"/>
              <a:t> Uygulama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0C5DFFC-33A3-46D2-AF70-97998AAA9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24" y="4354092"/>
            <a:ext cx="2847975" cy="16002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D2B694E-35D9-4F66-BA37-8F54DC326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4" y="4229100"/>
            <a:ext cx="3072605" cy="204467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677E78F-3CAC-47DF-9846-BB9ED79B98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24" y="482582"/>
            <a:ext cx="3024718" cy="202132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97471A0-C152-4065-9E9C-82CB3F011E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t="15350" r="3850" b="5900"/>
          <a:stretch/>
        </p:blipFill>
        <p:spPr>
          <a:xfrm>
            <a:off x="8431250" y="4116962"/>
            <a:ext cx="3608992" cy="173509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0A37B04-6BF3-4084-AE77-2106EEC20F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0" t="22748" r="5080" b="5901"/>
          <a:stretch/>
        </p:blipFill>
        <p:spPr>
          <a:xfrm rot="2515482">
            <a:off x="8496022" y="884579"/>
            <a:ext cx="3376502" cy="1901981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9EB57156-3847-4577-8FD3-200CF1D912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1176">
            <a:off x="434495" y="746570"/>
            <a:ext cx="3456384" cy="20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1D4F172-8F12-4312-9404-44E9DA81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91" y="260648"/>
            <a:ext cx="11387042" cy="1507067"/>
          </a:xfrm>
        </p:spPr>
        <p:txBody>
          <a:bodyPr>
            <a:normAutofit/>
          </a:bodyPr>
          <a:lstStyle/>
          <a:p>
            <a:pPr algn="ctr"/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yunus ve denizatı  Görüntülerini </a:t>
            </a:r>
            <a:r>
              <a:rPr lang="fi-FI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tahmin etmek </a:t>
            </a:r>
            <a:r>
              <a:rPr lang="tr-T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 </a:t>
            </a:r>
            <a:r>
              <a:rPr lang="fi-FI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makine öğrenimi kullan</a:t>
            </a:r>
            <a:r>
              <a:rPr lang="tr-T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ımı</a:t>
            </a:r>
            <a:endParaRPr lang="tr-T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5EDA7A4-08A3-4EFB-B13C-41DA94AA9E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83" y="1767715"/>
            <a:ext cx="5395131" cy="361473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68F5E9C-AD7D-4F6C-BAB3-4C6417BAF9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54" y="1768391"/>
            <a:ext cx="4988154" cy="3614738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2D350237-6BFA-4816-8214-589D617C61BD}"/>
              </a:ext>
            </a:extLst>
          </p:cNvPr>
          <p:cNvSpPr/>
          <p:nvPr/>
        </p:nvSpPr>
        <p:spPr>
          <a:xfrm>
            <a:off x="1221178" y="5589240"/>
            <a:ext cx="10369152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Bunun için </a:t>
            </a:r>
            <a:r>
              <a:rPr lang="tr-TR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Evrişimsel</a:t>
            </a: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Sinir Ağı(CNN) aynı zamanda DIGITS Mimarisi ve bu mimari için </a:t>
            </a:r>
            <a:r>
              <a:rPr lang="tr-TR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Caffe</a:t>
            </a: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adını verdiğimiz makine öğrenmesi teknolojileri kullanıldı</a:t>
            </a:r>
            <a:r>
              <a:rPr lang="tr-TR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8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-1841905" y="359842"/>
            <a:ext cx="9217024" cy="1507067"/>
          </a:xfrm>
        </p:spPr>
        <p:txBody>
          <a:bodyPr rtlCol="0"/>
          <a:lstStyle/>
          <a:p>
            <a:pPr algn="ctr"/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Makine Öğrenimi Nedir?</a:t>
            </a: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333772" y="1628800"/>
            <a:ext cx="5071433" cy="4144177"/>
          </a:xfrm>
        </p:spPr>
        <p:txBody>
          <a:bodyPr rtlCol="0">
            <a:normAutofit/>
          </a:bodyPr>
          <a:lstStyle/>
          <a:p>
            <a:r>
              <a:rPr lang="tr-TR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Makine öğrenimi</a:t>
            </a:r>
            <a:r>
              <a:rPr lang="tr-TR" dirty="0">
                <a:solidFill>
                  <a:srgbClr val="FFFF00"/>
                </a:solidFill>
              </a:rPr>
              <a:t> </a:t>
            </a:r>
            <a:r>
              <a:rPr lang="tr-TR" dirty="0"/>
              <a:t>(</a:t>
            </a:r>
            <a:r>
              <a:rPr lang="tr-TR" b="1" dirty="0"/>
              <a:t>ML – Machine Learning</a:t>
            </a:r>
            <a:r>
              <a:rPr lang="tr-TR" dirty="0"/>
              <a:t>), Makine öğrenmesi, kod yazmanıza gerek kalmadan, size belirli bir veri kümesi hakkında ilginç şeyler söyleyebilen genel (</a:t>
            </a:r>
            <a:r>
              <a:rPr lang="tr-TR" dirty="0" err="1"/>
              <a:t>generic</a:t>
            </a:r>
            <a:r>
              <a:rPr lang="tr-TR" dirty="0"/>
              <a:t>) algoritmalar oluşturma fikridir. Kod yazmak yerine bu genel algoritmayı veri ile beslersiniz ve bu şekilde algoritma, bu veriye dayanarak kendi mantığını oluşturur.</a:t>
            </a:r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B83C88A-3C8B-47C0-96F4-595F6427E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05" y="2166442"/>
            <a:ext cx="6365979" cy="3307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D6BB12-7977-46A9-BEAC-3697920C4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34" y="685801"/>
            <a:ext cx="9730858" cy="483143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Her bir işlem basamak şeklinde sırayla yapıldı.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1.adım: Görüntülerden veri seti oluşturuldu</a:t>
            </a:r>
          </a:p>
          <a:p>
            <a:r>
              <a:rPr lang="tr-TR" dirty="0"/>
              <a:t>2.adım: Bir sinir ağını sıfırdan eğitmek</a:t>
            </a:r>
          </a:p>
          <a:p>
            <a:r>
              <a:rPr lang="tr-TR" dirty="0"/>
              <a:t>3.adım: Daha önce hiç test edilmemiş görüntülerle sinir ağını eğitmek</a:t>
            </a:r>
          </a:p>
          <a:p>
            <a:r>
              <a:rPr lang="tr-TR" dirty="0"/>
              <a:t>4.adım: Mevcut sinir ağlarını(</a:t>
            </a:r>
            <a:r>
              <a:rPr lang="tr-TR" dirty="0" err="1"/>
              <a:t>AlexNet</a:t>
            </a:r>
            <a:r>
              <a:rPr lang="tr-TR" dirty="0"/>
              <a:t>, </a:t>
            </a:r>
            <a:r>
              <a:rPr lang="tr-TR" dirty="0" err="1"/>
              <a:t>GoogleNet</a:t>
            </a:r>
            <a:r>
              <a:rPr lang="tr-TR" dirty="0"/>
              <a:t>) kullanarak, ağımızın doğruluğunu test etmek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1058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1EA91F2-EE4E-4951-BDA9-EB846AFA862F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0" t="63550" r="24052"/>
          <a:stretch/>
        </p:blipFill>
        <p:spPr>
          <a:xfrm>
            <a:off x="8545927" y="4371841"/>
            <a:ext cx="3024336" cy="2492896"/>
          </a:xfrm>
          <a:prstGeom prst="rect">
            <a:avLst/>
          </a:prstGeom>
        </p:spPr>
      </p:pic>
      <p:pic>
        <p:nvPicPr>
          <p:cNvPr id="1026" name="Picture 2" descr="https://raw.githubusercontent.com/humphd/have-fun-with-machine-learning/master/images/create-new-dataset.png">
            <a:extLst>
              <a:ext uri="{FF2B5EF4-FFF2-40B4-BE49-F238E27FC236}">
                <a16:creationId xmlns:a16="http://schemas.microsoft.com/office/drawing/2014/main" id="{6D2D576B-6DCE-4B35-A8B9-B063A9D69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52" y="313761"/>
            <a:ext cx="5397581" cy="311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İçerik Yer Tutucusu 3">
            <a:extLst>
              <a:ext uri="{FF2B5EF4-FFF2-40B4-BE49-F238E27FC236}">
                <a16:creationId xmlns:a16="http://schemas.microsoft.com/office/drawing/2014/main" id="{2C710AF7-F3C2-4F5B-B2DE-B3791DAB08A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6" t="6572" b="55525"/>
          <a:stretch/>
        </p:blipFill>
        <p:spPr>
          <a:xfrm>
            <a:off x="8333965" y="1700808"/>
            <a:ext cx="3870549" cy="2592288"/>
          </a:xfrm>
          <a:prstGeom prst="rect">
            <a:avLst/>
          </a:prstGeom>
        </p:spPr>
      </p:pic>
      <p:pic>
        <p:nvPicPr>
          <p:cNvPr id="7" name="İçerik Yer Tutucusu 3">
            <a:extLst>
              <a:ext uri="{FF2B5EF4-FFF2-40B4-BE49-F238E27FC236}">
                <a16:creationId xmlns:a16="http://schemas.microsoft.com/office/drawing/2014/main" id="{CBA5BC17-D5D6-41D6-9BC0-4A3554EA175E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" r="64619" b="36828"/>
          <a:stretch/>
        </p:blipFill>
        <p:spPr>
          <a:xfrm>
            <a:off x="6061618" y="1700554"/>
            <a:ext cx="2079848" cy="3816425"/>
          </a:xfrm>
          <a:prstGeom prst="rect">
            <a:avLst/>
          </a:prstGeom>
        </p:spPr>
      </p:pic>
      <p:pic>
        <p:nvPicPr>
          <p:cNvPr id="8" name="İçerik Yer Tutucusu 3">
            <a:extLst>
              <a:ext uri="{FF2B5EF4-FFF2-40B4-BE49-F238E27FC236}">
                <a16:creationId xmlns:a16="http://schemas.microsoft.com/office/drawing/2014/main" id="{EAA8771A-D3AA-4BBA-B4F0-9FF6A8CE709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04"/>
          <a:stretch/>
        </p:blipFill>
        <p:spPr>
          <a:xfrm>
            <a:off x="6094412" y="991668"/>
            <a:ext cx="5878389" cy="4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5B340CB-9B2A-47E9-9837-E8ABA8A991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5" y="-5128"/>
            <a:ext cx="8928992" cy="6863128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B6AB3C1C-AACE-47EC-B094-B9036FC70F18}"/>
              </a:ext>
            </a:extLst>
          </p:cNvPr>
          <p:cNvSpPr/>
          <p:nvPr/>
        </p:nvSpPr>
        <p:spPr>
          <a:xfrm>
            <a:off x="9190755" y="751344"/>
            <a:ext cx="27363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kategoriden 92 Eğitim görüntüsü (49 yunus, 43 denizatı),</a:t>
            </a:r>
          </a:p>
          <a:p>
            <a:endParaRPr lang="tr-TR" sz="2400" dirty="0">
              <a:solidFill>
                <a:srgbClr val="242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4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 Test görüntüsü (16 yunus, 14 denizatı) var.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16B8CB0-DA78-4B2A-B1D1-863839D57C3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0" y="836712"/>
            <a:ext cx="5157484" cy="482453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CDA9C06-F627-49C0-AAF9-6FFBE684FCD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5" t="24378" r="628" b="37378"/>
          <a:stretch/>
        </p:blipFill>
        <p:spPr bwMode="auto">
          <a:xfrm>
            <a:off x="6454452" y="3429000"/>
            <a:ext cx="3495638" cy="24122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449B6A1-93DA-4E1E-A918-F865B4CE187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" t="24206" r="58996" b="2812"/>
          <a:stretch/>
        </p:blipFill>
        <p:spPr bwMode="auto">
          <a:xfrm>
            <a:off x="6582090" y="261820"/>
            <a:ext cx="3007959" cy="28791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436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2901EFA-5BDE-4E01-BDE4-4C3A221C223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5" t="22472" r="628" b="31908"/>
          <a:stretch/>
        </p:blipFill>
        <p:spPr bwMode="auto">
          <a:xfrm>
            <a:off x="275503" y="3068960"/>
            <a:ext cx="3240360" cy="2160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İçerik Yer Tutucusu 3">
            <a:extLst>
              <a:ext uri="{FF2B5EF4-FFF2-40B4-BE49-F238E27FC236}">
                <a16:creationId xmlns:a16="http://schemas.microsoft.com/office/drawing/2014/main" id="{E7078993-908B-4F41-A6C1-AFB3049E3AB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26564" r="58857" b="1465"/>
          <a:stretch/>
        </p:blipFill>
        <p:spPr bwMode="auto">
          <a:xfrm>
            <a:off x="261764" y="548680"/>
            <a:ext cx="2376264" cy="23856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EF88044-5B5C-4293-96B7-5448C024807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9" t="17168" r="-198" b="34463"/>
          <a:stretch/>
        </p:blipFill>
        <p:spPr bwMode="auto">
          <a:xfrm>
            <a:off x="3718148" y="3145627"/>
            <a:ext cx="3744416" cy="20069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90D8BE3-CAB5-48BB-9AF7-8582E329BCF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 t="23552" r="58796" b="4904"/>
          <a:stretch/>
        </p:blipFill>
        <p:spPr bwMode="auto">
          <a:xfrm>
            <a:off x="3862164" y="517333"/>
            <a:ext cx="2263644" cy="2222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https://raw.githubusercontent.com/humphd/have-fun-with-machine-learning/master/images/model-attempt2.png">
            <a:extLst>
              <a:ext uri="{FF2B5EF4-FFF2-40B4-BE49-F238E27FC236}">
                <a16:creationId xmlns:a16="http://schemas.microsoft.com/office/drawing/2014/main" id="{23CE1C63-CEB8-4581-AC84-19860A59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79" y="133573"/>
            <a:ext cx="3405990" cy="29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8DDCF7A-04AA-4EAC-AF80-41877399BED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3" t="20436" r="-1686" b="30275"/>
          <a:stretch/>
        </p:blipFill>
        <p:spPr bwMode="auto">
          <a:xfrm>
            <a:off x="7954079" y="3206420"/>
            <a:ext cx="3744415" cy="18031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Ok: Sağ 7">
            <a:extLst>
              <a:ext uri="{FF2B5EF4-FFF2-40B4-BE49-F238E27FC236}">
                <a16:creationId xmlns:a16="http://schemas.microsoft.com/office/drawing/2014/main" id="{1FB1EC2C-54ED-4CA9-A861-A02FF2C547AE}"/>
              </a:ext>
            </a:extLst>
          </p:cNvPr>
          <p:cNvSpPr/>
          <p:nvPr/>
        </p:nvSpPr>
        <p:spPr>
          <a:xfrm>
            <a:off x="6382444" y="1268760"/>
            <a:ext cx="1282405" cy="43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Ok: Yukarı Bükülü 12">
            <a:extLst>
              <a:ext uri="{FF2B5EF4-FFF2-40B4-BE49-F238E27FC236}">
                <a16:creationId xmlns:a16="http://schemas.microsoft.com/office/drawing/2014/main" id="{DB62E665-363C-4DD9-8EC2-E349D59F50CF}"/>
              </a:ext>
            </a:extLst>
          </p:cNvPr>
          <p:cNvSpPr/>
          <p:nvPr/>
        </p:nvSpPr>
        <p:spPr>
          <a:xfrm rot="5400000">
            <a:off x="5203148" y="5031144"/>
            <a:ext cx="1120715" cy="1363491"/>
          </a:xfrm>
          <a:prstGeom prst="bentUpArrow">
            <a:avLst>
              <a:gd name="adj1" fmla="val 27069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D523F2A7-6D91-4BFE-AB64-FAA4F7F2B7D7}"/>
              </a:ext>
            </a:extLst>
          </p:cNvPr>
          <p:cNvSpPr/>
          <p:nvPr/>
        </p:nvSpPr>
        <p:spPr>
          <a:xfrm>
            <a:off x="6748478" y="5129642"/>
            <a:ext cx="46115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Aynı denizatı görüntüsünü test ederek önceki ağımız yanlış oldu, tam bir tersine dönüştüğünü görüyoruz:% 100 denizatı.</a:t>
            </a:r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9B17A58-7D57-4400-B265-B86BF78B959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1" t="17256" r="298" b="30360"/>
          <a:stretch/>
        </p:blipFill>
        <p:spPr bwMode="auto">
          <a:xfrm>
            <a:off x="263912" y="3753371"/>
            <a:ext cx="3061487" cy="1711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0122C28-B0CC-4565-A3EE-460DEEFD14F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256" r="62648"/>
          <a:stretch/>
        </p:blipFill>
        <p:spPr bwMode="auto">
          <a:xfrm>
            <a:off x="718803" y="1000250"/>
            <a:ext cx="2151707" cy="260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E6214E5-2E6F-47DB-9304-A98323ED375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22499" r="60543" b="2733"/>
          <a:stretch/>
        </p:blipFill>
        <p:spPr bwMode="auto">
          <a:xfrm>
            <a:off x="4294212" y="1298412"/>
            <a:ext cx="2151707" cy="2304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54E10F3-375C-4BB7-AE6B-D7C03AE1ADF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4" t="19766" r="666" b="33108"/>
          <a:stretch/>
        </p:blipFill>
        <p:spPr bwMode="auto">
          <a:xfrm>
            <a:off x="3839321" y="3753371"/>
            <a:ext cx="3061487" cy="1711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0F5CBEE9-14D2-41E5-A620-93AFF83B20BB}"/>
              </a:ext>
            </a:extLst>
          </p:cNvPr>
          <p:cNvSpPr/>
          <p:nvPr/>
        </p:nvSpPr>
        <p:spPr>
          <a:xfrm>
            <a:off x="405780" y="179355"/>
            <a:ext cx="8591028" cy="67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Zor olabileceğini düşündüğünüz, birden fazla birbirine yakın yunusların olduğu görüntülerde bile kesine yakın sonuç veriyor.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82E80F2-7AEC-4C5A-8494-7DDA85157A8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7" r="61250"/>
          <a:stretch/>
        </p:blipFill>
        <p:spPr bwMode="auto">
          <a:xfrm>
            <a:off x="8093187" y="1078853"/>
            <a:ext cx="2232288" cy="2553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0FD8B02-FEF9-4907-9144-6EBF66BD3B4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6" t="17277" b="32766"/>
          <a:stretch/>
        </p:blipFill>
        <p:spPr bwMode="auto">
          <a:xfrm>
            <a:off x="7678588" y="3861048"/>
            <a:ext cx="3240360" cy="1711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6C1FFC24-E1F0-477A-B723-53E1E2F43B33}"/>
              </a:ext>
            </a:extLst>
          </p:cNvPr>
          <p:cNvSpPr/>
          <p:nvPr/>
        </p:nvSpPr>
        <p:spPr>
          <a:xfrm>
            <a:off x="6461038" y="5933938"/>
            <a:ext cx="5186035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Hatta yunus kostümü giymiş bir insanda bile. </a:t>
            </a:r>
            <a:r>
              <a:rPr lang="tr-TR" dirty="0"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5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aw.githubusercontent.com/humphd/have-fun-with-machine-learning/master/images/model-attempt2-classify3.png">
            <a:extLst>
              <a:ext uri="{FF2B5EF4-FFF2-40B4-BE49-F238E27FC236}">
                <a16:creationId xmlns:a16="http://schemas.microsoft.com/office/drawing/2014/main" id="{25890025-91B1-4C97-B827-AA011BC63C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" t="23465" r="58527" b="1378"/>
          <a:stretch/>
        </p:blipFill>
        <p:spPr bwMode="auto">
          <a:xfrm>
            <a:off x="2842072" y="1397324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raw.githubusercontent.com/humphd/have-fun-with-machine-learning/master/images/model-attempt2-classify3.png">
            <a:extLst>
              <a:ext uri="{FF2B5EF4-FFF2-40B4-BE49-F238E27FC236}">
                <a16:creationId xmlns:a16="http://schemas.microsoft.com/office/drawing/2014/main" id="{AABEB682-72D8-43A3-B0CA-1FA3B97A5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8" t="17634" r="92" b="36102"/>
          <a:stretch/>
        </p:blipFill>
        <p:spPr bwMode="auto">
          <a:xfrm>
            <a:off x="2566020" y="3933055"/>
            <a:ext cx="3000376" cy="150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raw.githubusercontent.com/humphd/have-fun-with-machine-learning/master/images/model-attempt3-classify1.png">
            <a:extLst>
              <a:ext uri="{FF2B5EF4-FFF2-40B4-BE49-F238E27FC236}">
                <a16:creationId xmlns:a16="http://schemas.microsoft.com/office/drawing/2014/main" id="{D5568B96-0A26-4577-8335-0939A3D63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" t="22812" r="59458"/>
          <a:stretch/>
        </p:blipFill>
        <p:spPr bwMode="auto">
          <a:xfrm>
            <a:off x="6310436" y="1397324"/>
            <a:ext cx="230916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raw.githubusercontent.com/humphd/have-fun-with-machine-learning/master/images/model-attempt3-classify1.png">
            <a:extLst>
              <a:ext uri="{FF2B5EF4-FFF2-40B4-BE49-F238E27FC236}">
                <a16:creationId xmlns:a16="http://schemas.microsoft.com/office/drawing/2014/main" id="{4622898E-22EB-438A-866C-665EB6D41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757" b="29730"/>
          <a:stretch/>
        </p:blipFill>
        <p:spPr bwMode="auto">
          <a:xfrm>
            <a:off x="6081803" y="3933054"/>
            <a:ext cx="3019426" cy="150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0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5645F37-7A7E-4F9B-9410-3051DFEF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260649"/>
            <a:ext cx="6840760" cy="1008112"/>
          </a:xfrm>
        </p:spPr>
        <p:txBody>
          <a:bodyPr/>
          <a:lstStyle/>
          <a:p>
            <a:r>
              <a:rPr lang="tr-TR" dirty="0" err="1"/>
              <a:t>SOnuçlar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9E41D8-4D5C-4065-90FF-1293DBC28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99" y="1056151"/>
            <a:ext cx="8532178" cy="1303578"/>
          </a:xfrm>
        </p:spPr>
        <p:txBody>
          <a:bodyPr/>
          <a:lstStyle/>
          <a:p>
            <a:r>
              <a:rPr lang="tr-TR" dirty="0"/>
              <a:t>Başlangıçta, tüm görüntüleri </a:t>
            </a:r>
            <a:r>
              <a:rPr lang="tr-TR" dirty="0">
                <a:hlinkClick r:id="rId2"/>
              </a:rPr>
              <a:t>veri / eğitim görmemiş örneklerde</a:t>
            </a:r>
            <a:r>
              <a:rPr lang="tr-TR" dirty="0"/>
              <a:t> doğru şekilde sınıflandırmak için bir sinir ağını oluşturuldu.</a:t>
            </a:r>
          </a:p>
        </p:txBody>
      </p:sp>
      <p:pic>
        <p:nvPicPr>
          <p:cNvPr id="4098" name="Picture 2" descr="https://raw.githubusercontent.com/humphd/have-fun-with-machine-learning/master/data/untrained-samples/dolphin1.jpg">
            <a:extLst>
              <a:ext uri="{FF2B5EF4-FFF2-40B4-BE49-F238E27FC236}">
                <a16:creationId xmlns:a16="http://schemas.microsoft.com/office/drawing/2014/main" id="{07DAFA09-889B-4974-ACA1-D92F04CD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" y="2197968"/>
            <a:ext cx="2857502" cy="191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raw.githubusercontent.com/humphd/have-fun-with-machine-learning/master/data/untrained-samples/dolphin2.jpg">
            <a:extLst>
              <a:ext uri="{FF2B5EF4-FFF2-40B4-BE49-F238E27FC236}">
                <a16:creationId xmlns:a16="http://schemas.microsoft.com/office/drawing/2014/main" id="{B18797D7-87AC-4817-802C-BD88B05DD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79" y="3748438"/>
            <a:ext cx="2641476" cy="19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raw.githubusercontent.com/humphd/have-fun-with-machine-learning/master/data/untrained-samples/dolphin3.jpg">
            <a:extLst>
              <a:ext uri="{FF2B5EF4-FFF2-40B4-BE49-F238E27FC236}">
                <a16:creationId xmlns:a16="http://schemas.microsoft.com/office/drawing/2014/main" id="{671D2D7A-4C2D-4E77-A475-16948DBD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15" y="4880195"/>
            <a:ext cx="2912227" cy="19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raw.githubusercontent.com/humphd/have-fun-with-machine-learning/master/data/untrained-samples/seahorse1.jpg">
            <a:extLst>
              <a:ext uri="{FF2B5EF4-FFF2-40B4-BE49-F238E27FC236}">
                <a16:creationId xmlns:a16="http://schemas.microsoft.com/office/drawing/2014/main" id="{38991F1B-CF40-4572-AD38-38E8C33C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00" y="1606973"/>
            <a:ext cx="3073525" cy="19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raw.githubusercontent.com/humphd/have-fun-with-machine-learning/master/data/untrained-samples/seahorse2.jpg">
            <a:extLst>
              <a:ext uri="{FF2B5EF4-FFF2-40B4-BE49-F238E27FC236}">
                <a16:creationId xmlns:a16="http://schemas.microsoft.com/office/drawing/2014/main" id="{98492124-645B-4AEA-997D-8406ADD6A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22"/>
          <a:stretch/>
        </p:blipFill>
        <p:spPr bwMode="auto">
          <a:xfrm>
            <a:off x="8483450" y="2775169"/>
            <a:ext cx="2388084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raw.githubusercontent.com/humphd/have-fun-with-machine-learning/master/data/untrained-samples/seahorse3.jpg">
            <a:extLst>
              <a:ext uri="{FF2B5EF4-FFF2-40B4-BE49-F238E27FC236}">
                <a16:creationId xmlns:a16="http://schemas.microsoft.com/office/drawing/2014/main" id="{59C10B44-FE50-4694-873F-B65DE4172C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1" b="351"/>
          <a:stretch/>
        </p:blipFill>
        <p:spPr bwMode="auto">
          <a:xfrm>
            <a:off x="6670476" y="4567860"/>
            <a:ext cx="2151584" cy="224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5C55526C-B7BC-49D8-9D61-E6B8ADAA7F9C}"/>
              </a:ext>
            </a:extLst>
          </p:cNvPr>
          <p:cNvSpPr/>
          <p:nvPr/>
        </p:nvSpPr>
        <p:spPr>
          <a:xfrm>
            <a:off x="3073525" y="2542257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Eğitimsiz Yunus ve Denizatı Görüntüleri</a:t>
            </a:r>
            <a:endParaRPr lang="tr-TR" sz="2400" b="1" i="0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1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187DB43-3BA0-4F09-97A7-D39290429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33" t="14135" r="50117" b="14151"/>
          <a:stretch/>
        </p:blipFill>
        <p:spPr>
          <a:xfrm>
            <a:off x="-21669" y="476672"/>
            <a:ext cx="4093328" cy="38337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D3D69BE-3546-40AF-A844-976E44D62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9" t="15195" r="47921" b="14402"/>
          <a:stretch/>
        </p:blipFill>
        <p:spPr>
          <a:xfrm>
            <a:off x="3716920" y="1268760"/>
            <a:ext cx="4249699" cy="373298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0C93D22-8883-4FEA-956E-68845042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0" t="15287" r="44108" b="12602"/>
          <a:stretch/>
        </p:blipFill>
        <p:spPr>
          <a:xfrm>
            <a:off x="7462564" y="2131017"/>
            <a:ext cx="4481297" cy="366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13A6F35-CC47-48A3-909D-B354351E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27" y="0"/>
            <a:ext cx="1073897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tr-TR" b="1" dirty="0"/>
              <a:t>Sinir Ağı ve Genetik Algoritma ile </a:t>
            </a:r>
            <a:r>
              <a:rPr lang="tr-TR" b="1" dirty="0" err="1"/>
              <a:t>Flappy</a:t>
            </a:r>
            <a:r>
              <a:rPr lang="tr-TR" b="1" dirty="0"/>
              <a:t> </a:t>
            </a:r>
            <a:r>
              <a:rPr lang="tr-TR" b="1" dirty="0" err="1"/>
              <a:t>Bird</a:t>
            </a:r>
            <a:r>
              <a:rPr lang="tr-TR" b="1" dirty="0"/>
              <a:t> İçin Makine Öğrenmesi</a:t>
            </a:r>
            <a:br>
              <a:rPr lang="tr-TR" b="1" dirty="0"/>
            </a:br>
            <a:endParaRPr lang="tr-TR" dirty="0"/>
          </a:p>
        </p:txBody>
      </p:sp>
      <p:pic>
        <p:nvPicPr>
          <p:cNvPr id="5122" name="Picture 2" descr="https://raw.githubusercontent.com/ssusnic/Machine-Learning-Flappy-Bird/master/screenshots/flappy_10.png">
            <a:extLst>
              <a:ext uri="{FF2B5EF4-FFF2-40B4-BE49-F238E27FC236}">
                <a16:creationId xmlns:a16="http://schemas.microsoft.com/office/drawing/2014/main" id="{059D473D-0149-45A9-9B5C-4B01BBAB37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" y="1196752"/>
            <a:ext cx="6196419" cy="34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raw.githubusercontent.com/ssusnic/Machine-Learning-Flappy-Bird/master/screenshots/flappy_06.png">
            <a:extLst>
              <a:ext uri="{FF2B5EF4-FFF2-40B4-BE49-F238E27FC236}">
                <a16:creationId xmlns:a16="http://schemas.microsoft.com/office/drawing/2014/main" id="{8924E9A6-AF11-4295-A241-02BC1DC98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35" y="3095105"/>
            <a:ext cx="6689632" cy="37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>
            <a:extLst>
              <a:ext uri="{FF2B5EF4-FFF2-40B4-BE49-F238E27FC236}">
                <a16:creationId xmlns:a16="http://schemas.microsoft.com/office/drawing/2014/main" id="{320828D6-B9BC-4601-A305-DBB3EFB09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2" b="53344"/>
          <a:stretch/>
        </p:blipFill>
        <p:spPr>
          <a:xfrm>
            <a:off x="2133972" y="2171608"/>
            <a:ext cx="3960440" cy="1296144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65C9B19B-ABE3-4E88-A0AF-FEC1953D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323" y="619336"/>
            <a:ext cx="8532178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tr-TR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Makine öğrenmesi algoritmaları  üç şekilde sınıflandırılır.</a:t>
            </a:r>
            <a:br>
              <a:rPr lang="tr-TR" dirty="0"/>
            </a:br>
            <a:endParaRPr lang="tr-TR" dirty="0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B89C6863-4F0C-4374-871D-FFDA2450D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74" b="27882"/>
          <a:stretch/>
        </p:blipFill>
        <p:spPr>
          <a:xfrm>
            <a:off x="6310436" y="2171608"/>
            <a:ext cx="3960440" cy="1322651"/>
          </a:xfrm>
          <a:prstGeom prst="rect">
            <a:avLst/>
          </a:prstGeom>
        </p:spPr>
      </p:pic>
      <p:sp>
        <p:nvSpPr>
          <p:cNvPr id="3" name="Kaydırma: Yatay 2">
            <a:extLst>
              <a:ext uri="{FF2B5EF4-FFF2-40B4-BE49-F238E27FC236}">
                <a16:creationId xmlns:a16="http://schemas.microsoft.com/office/drawing/2014/main" id="{0520EBB4-3DDA-4CF7-BD6A-06C5282D6CFE}"/>
              </a:ext>
            </a:extLst>
          </p:cNvPr>
          <p:cNvSpPr/>
          <p:nvPr/>
        </p:nvSpPr>
        <p:spPr>
          <a:xfrm>
            <a:off x="3568470" y="3963628"/>
            <a:ext cx="5700903" cy="2556284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850C1DD1-4BB2-41C0-823F-43327B36159E}"/>
              </a:ext>
            </a:extLst>
          </p:cNvPr>
          <p:cNvSpPr/>
          <p:nvPr/>
        </p:nvSpPr>
        <p:spPr>
          <a:xfrm>
            <a:off x="3915979" y="4678891"/>
            <a:ext cx="6092825" cy="11257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800"/>
              </a:spcAft>
            </a:pPr>
            <a:r>
              <a:rPr lang="tr-TR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tr-TR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Gözetimli Öğrenme ( </a:t>
            </a:r>
            <a:r>
              <a:rPr lang="tr-TR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SupervisedLearning</a:t>
            </a:r>
            <a:r>
              <a:rPr lang="tr-TR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br>
              <a:rPr lang="tr-TR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-Gözetimsiz Öğrenme ( </a:t>
            </a:r>
            <a:r>
              <a:rPr lang="tr-TR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tr-TR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Learning)</a:t>
            </a:r>
            <a:br>
              <a:rPr lang="tr-TR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-Takviyeli  Öğrenme ( </a:t>
            </a:r>
            <a:r>
              <a:rPr lang="tr-TR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tr-TR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Learning)</a:t>
            </a:r>
          </a:p>
        </p:txBody>
      </p:sp>
      <p:pic>
        <p:nvPicPr>
          <p:cNvPr id="4098" name="Picture 2" descr="machine learning gif ile ilgili gÃ¶rsel sonucu">
            <a:extLst>
              <a:ext uri="{FF2B5EF4-FFF2-40B4-BE49-F238E27FC236}">
                <a16:creationId xmlns:a16="http://schemas.microsoft.com/office/drawing/2014/main" id="{6C8938D2-F93A-456E-8140-A414B32D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4" y="3651577"/>
            <a:ext cx="2765755" cy="27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40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aw.githubusercontent.com/ssusnic/Machine-Learning-Flappy-Bird/master/screenshots/flappy_08.png">
            <a:extLst>
              <a:ext uri="{FF2B5EF4-FFF2-40B4-BE49-F238E27FC236}">
                <a16:creationId xmlns:a16="http://schemas.microsoft.com/office/drawing/2014/main" id="{06173FD6-3893-45E6-BEC3-2150142492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980728"/>
            <a:ext cx="6426200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D588696C-0E1C-4660-AD89-998EEAFAB8E7}"/>
              </a:ext>
            </a:extLst>
          </p:cNvPr>
          <p:cNvSpPr/>
          <p:nvPr/>
        </p:nvSpPr>
        <p:spPr>
          <a:xfrm>
            <a:off x="549796" y="5085184"/>
            <a:ext cx="9603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Program, küçük bir kuşa, engelleri güvenli bir şekilde kullanarak olabildiğince uzun süre uçabilmek için optimal olarak nasıl çırpılacağını öğretir.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1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4">
            <a:extLst>
              <a:ext uri="{FF2B5EF4-FFF2-40B4-BE49-F238E27FC236}">
                <a16:creationId xmlns:a16="http://schemas.microsoft.com/office/drawing/2014/main" id="{EF0703E4-4C15-49F8-8D0B-39DD5FB68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7" y="1126210"/>
            <a:ext cx="11404630" cy="46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31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3CE3A799-1F89-4311-A7C9-D5A413AAC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0" y="1916832"/>
            <a:ext cx="108012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graphicFrame>
        <p:nvGraphicFramePr>
          <p:cNvPr id="4" name="Diyagram 3">
            <a:extLst>
              <a:ext uri="{FF2B5EF4-FFF2-40B4-BE49-F238E27FC236}">
                <a16:creationId xmlns:a16="http://schemas.microsoft.com/office/drawing/2014/main" id="{C907DCF7-87B2-45C2-BFED-307DA6458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616409"/>
              </p:ext>
            </p:extLst>
          </p:nvPr>
        </p:nvGraphicFramePr>
        <p:xfrm>
          <a:off x="0" y="188640"/>
          <a:ext cx="11017223" cy="630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tint val="97000"/>
                <a:hueMod val="142000"/>
                <a:satMod val="200000"/>
                <a:lumMod val="118000"/>
              </a:schemeClr>
            </a:gs>
            <a:gs pos="100000">
              <a:schemeClr val="bg2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denetimli Ã¶Ärenme">
            <a:extLst>
              <a:ext uri="{FF2B5EF4-FFF2-40B4-BE49-F238E27FC236}">
                <a16:creationId xmlns:a16="http://schemas.microsoft.com/office/drawing/2014/main" id="{34F0B00D-7435-4BE1-8CC4-063110CC41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324205"/>
            <a:ext cx="8352928" cy="30748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Resim 4" descr="denetimsiz Ã¶Ärenme">
            <a:extLst>
              <a:ext uri="{FF2B5EF4-FFF2-40B4-BE49-F238E27FC236}">
                <a16:creationId xmlns:a16="http://schemas.microsoft.com/office/drawing/2014/main" id="{A0540467-9978-4E45-8CC2-6BC40FDD37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3717032"/>
            <a:ext cx="8712968" cy="26642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1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D82287-BDD7-4798-A723-BB4D8B87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43" y="116632"/>
            <a:ext cx="8532178" cy="988144"/>
          </a:xfrm>
        </p:spPr>
        <p:txBody>
          <a:bodyPr>
            <a:normAutofit/>
          </a:bodyPr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1.Classıfıcatıon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7B9FFC-4D88-4167-9280-C9EC6FC1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42" y="1269020"/>
            <a:ext cx="8682305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Naive-Bayes</a:t>
            </a:r>
            <a:endParaRPr lang="tr-TR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Hesaplama açısından oldukça zor bir yöntemdir fakat veri kümesini bir kere eğittikten sonra oldukça hızlı çalışır.</a:t>
            </a: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 durumun olma ihtimalinin en yüksek olma koşuluna göre hareket eden bir tür </a:t>
            </a:r>
            <a:r>
              <a:rPr lang="tr-TR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sınıflandırma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algoritmasıdır. </a:t>
            </a: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dinamik sistemler için, yani verinin sürekli olarak değiştiği durumlar için uygun değildir.</a:t>
            </a: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Yeni veri geldikçe eğitim sürecini ve test sürecini tekrarlamak gerekecektir. </a:t>
            </a:r>
          </a:p>
          <a:p>
            <a:pPr marL="0" indent="0">
              <a:buNone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Bu yüzden algoritma seçimine çok dikkat edilmesi gerekiyor.</a:t>
            </a:r>
          </a:p>
          <a:p>
            <a:pPr marL="0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sim 3" descr="https://www.e-adys.com/wp-content/uploads/2017/2016/bayes/veri_bayesian_01.jpg">
            <a:extLst>
              <a:ext uri="{FF2B5EF4-FFF2-40B4-BE49-F238E27FC236}">
                <a16:creationId xmlns:a16="http://schemas.microsoft.com/office/drawing/2014/main" id="{A708AA88-E103-40C3-BC39-110BE8643F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48" y="1271927"/>
            <a:ext cx="2752725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https://www.e-adys.com/wp-content/uploads/2017/2016/bayes/veri_bayesian_02_.jpg">
            <a:extLst>
              <a:ext uri="{FF2B5EF4-FFF2-40B4-BE49-F238E27FC236}">
                <a16:creationId xmlns:a16="http://schemas.microsoft.com/office/drawing/2014/main" id="{D5BEB531-280D-4AAE-9C80-27846007F2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4509120"/>
            <a:ext cx="7248256" cy="1857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82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9D82287-BDD7-4798-A723-BB4D8B87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34" y="404665"/>
            <a:ext cx="11387042" cy="1008112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1.2.K-En Yakın Komşu (K-</a:t>
            </a:r>
            <a:r>
              <a:rPr lang="tr-TR" b="1" dirty="0" err="1"/>
              <a:t>Nearest</a:t>
            </a:r>
            <a:r>
              <a:rPr lang="tr-TR" b="1" dirty="0"/>
              <a:t> </a:t>
            </a:r>
            <a:r>
              <a:rPr lang="tr-TR" b="1" dirty="0" err="1"/>
              <a:t>Neighbors</a:t>
            </a:r>
            <a:r>
              <a:rPr lang="tr-TR" b="1" dirty="0"/>
              <a:t>(KNN))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7B9FFC-4D88-4167-9280-C9EC6FC1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34" y="1124744"/>
            <a:ext cx="4871088" cy="4123319"/>
          </a:xfrm>
        </p:spPr>
        <p:txBody>
          <a:bodyPr/>
          <a:lstStyle/>
          <a:p>
            <a:r>
              <a:rPr lang="tr-TR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Diğer Denetimli Öğrenme algoritmalarının aksine, eğitim aşamasına sahip değildir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Eğitim ve test hemen hemen aynı şeydir. Tembel bir öğrenme türüdür. Bu nedenle,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geniş veri setini işlemek için gereken algoritma olarak ideal bir aday değildir.</a:t>
            </a:r>
          </a:p>
          <a:p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KNN algoritmasının bir özelliği, verilerin yerel yapısına duyarlı olmasıdır.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İçerik Yer Tutucusu 3" descr="http://datascience.istanbul/wp-content/uploads/2017/06/Siniflandirma_Notlari_5_Lojistik_Regresyon_Pyhon_Dataset_Gorunum.png">
            <a:extLst>
              <a:ext uri="{FF2B5EF4-FFF2-40B4-BE49-F238E27FC236}">
                <a16:creationId xmlns:a16="http://schemas.microsoft.com/office/drawing/2014/main" id="{13833320-75CB-4413-9B12-2E066B8E06D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1124744"/>
            <a:ext cx="5832648" cy="5407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ABBEB0F-52F4-4BEC-A37B-D945C452582D}"/>
              </a:ext>
            </a:extLst>
          </p:cNvPr>
          <p:cNvSpPr txBox="1"/>
          <p:nvPr/>
        </p:nvSpPr>
        <p:spPr>
          <a:xfrm>
            <a:off x="923334" y="4717504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Algoritma, başka popüler bir makine               öğrenme tekniği olan K-</a:t>
            </a:r>
            <a:r>
              <a:rPr lang="tr-TR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tr-TR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ile karıştırılmamalıdır</a:t>
            </a:r>
            <a:r>
              <a:rPr lang="tr-TR" b="1" dirty="0">
                <a:solidFill>
                  <a:srgbClr val="FFFF00"/>
                </a:solidFill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264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ppt/theme/theme2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704</TotalTime>
  <Words>898</Words>
  <Application>Microsoft Office PowerPoint</Application>
  <PresentationFormat>Özel</PresentationFormat>
  <Paragraphs>149</Paragraphs>
  <Slides>40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53" baseType="lpstr">
      <vt:lpstr>Arial</vt:lpstr>
      <vt:lpstr>Calibri</vt:lpstr>
      <vt:lpstr>Century Gothic</vt:lpstr>
      <vt:lpstr>Comic Sans MS</vt:lpstr>
      <vt:lpstr>Georgia</vt:lpstr>
      <vt:lpstr>Helvetica Neue</vt:lpstr>
      <vt:lpstr>medium-content-serif-font</vt:lpstr>
      <vt:lpstr>medium-content-title-font</vt:lpstr>
      <vt:lpstr>Open Sans</vt:lpstr>
      <vt:lpstr>Tahoma</vt:lpstr>
      <vt:lpstr>Times New Roman</vt:lpstr>
      <vt:lpstr>Wingdings 3</vt:lpstr>
      <vt:lpstr>Dilim</vt:lpstr>
      <vt:lpstr>Advice For Applying Machine Learning Tecniques</vt:lpstr>
      <vt:lpstr>PowerPoint Sunusu</vt:lpstr>
      <vt:lpstr>                  Makine Öğrenimi Nedir?</vt:lpstr>
      <vt:lpstr>Makine öğrenmesi algoritmaları  üç şekilde sınıflandırılır. </vt:lpstr>
      <vt:lpstr>PowerPoint Sunusu</vt:lpstr>
      <vt:lpstr>PowerPoint Sunusu</vt:lpstr>
      <vt:lpstr>PowerPoint Sunusu</vt:lpstr>
      <vt:lpstr>1.Classıfıcatıon</vt:lpstr>
      <vt:lpstr>1.2.K-En Yakın Komşu (K-Nearest Neighbors(KNN)) </vt:lpstr>
      <vt:lpstr>PowerPoint Sunusu</vt:lpstr>
      <vt:lpstr> 2. Regression       2.1Linear Regression </vt:lpstr>
      <vt:lpstr>PowerPoint Sunusu</vt:lpstr>
      <vt:lpstr>2.2.Decision Trees  </vt:lpstr>
      <vt:lpstr>2.3.Neural Networks-Sinir Ağları</vt:lpstr>
      <vt:lpstr>PowerPoint Sunusu</vt:lpstr>
      <vt:lpstr>PowerPoint Sunusu</vt:lpstr>
      <vt:lpstr>3.Clustering    3.1.k-Means Kümeleme Algoritması </vt:lpstr>
      <vt:lpstr>PowerPoint Sunusu</vt:lpstr>
      <vt:lpstr>PowerPoint Sunusu</vt:lpstr>
      <vt:lpstr>Makine Öğrenmesini uygulamak için tavsiyeler </vt:lpstr>
      <vt:lpstr>PowerPoint Sunusu</vt:lpstr>
      <vt:lpstr>isminde bir yapay zeka uygulaması,  insanları GO oyununda  yenmeyi başardı.</vt:lpstr>
      <vt:lpstr>1- Geliştirme yapmayı istediğiniz bir programlama dili seçin</vt:lpstr>
      <vt:lpstr>2- SEÇTİĞİNİZ DİLE ÖZEL GELİŞTİRİLMİŞ MAKİNE ÖĞRENMESİ KÜTÜPHANELERİ HAKKINDA BİLGİ SAHİBİ OLUN  Python’da kullanılan Core Kütüphaneleri: NumPy, SciPy, Pandas  Analiz Görüntüleme (Visualize) Kütüphaneleri: Matplotlib, Seaborn, Bokeh, Plotly  Makine Öğrenmesi Kütüphaneleri: SciKit-Learn, Theano, TensorFlow, Keras  Doğal Dil işleme Kütüphaneleri: NLTK , Gensim  Veri madenciliği, İstatistik Kütüphaneleri:  Scrapy, Statsmodels,  Lasagne, Caffe, Torch,  PySparkinterface  </vt:lpstr>
      <vt:lpstr>PowerPoint Sunusu</vt:lpstr>
      <vt:lpstr>PowerPoint Sunusu</vt:lpstr>
      <vt:lpstr>Machine learning için kullanılan yazılımlar</vt:lpstr>
      <vt:lpstr>Machine learning Uygulama</vt:lpstr>
      <vt:lpstr>yunus ve denizatı  Görüntülerini tahmin etmek ve makine öğrenimi kullanımı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SOnuçlar</vt:lpstr>
      <vt:lpstr>PowerPoint Sunusu</vt:lpstr>
      <vt:lpstr>Sinir Ağı ve Genetik Algoritma ile Flappy Bird İçin Makine Öğrenmesi 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Advice For Applying Machine Learning Tecniques</dc:title>
  <dc:creator>FB</dc:creator>
  <cp:lastModifiedBy>FB</cp:lastModifiedBy>
  <cp:revision>65</cp:revision>
  <dcterms:created xsi:type="dcterms:W3CDTF">2019-05-05T14:26:57Z</dcterms:created>
  <dcterms:modified xsi:type="dcterms:W3CDTF">2019-05-06T10:08:32Z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